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 id="2147483952" r:id="rId2"/>
  </p:sldMasterIdLst>
  <p:notesMasterIdLst>
    <p:notesMasterId r:id="rId49"/>
  </p:notesMasterIdLst>
  <p:handoutMasterIdLst>
    <p:handoutMasterId r:id="rId50"/>
  </p:handoutMasterIdLst>
  <p:sldIdLst>
    <p:sldId id="366" r:id="rId3"/>
    <p:sldId id="367" r:id="rId4"/>
    <p:sldId id="297" r:id="rId5"/>
    <p:sldId id="303" r:id="rId6"/>
    <p:sldId id="305" r:id="rId7"/>
    <p:sldId id="306" r:id="rId8"/>
    <p:sldId id="308" r:id="rId9"/>
    <p:sldId id="309" r:id="rId10"/>
    <p:sldId id="320" r:id="rId11"/>
    <p:sldId id="318" r:id="rId12"/>
    <p:sldId id="333" r:id="rId13"/>
    <p:sldId id="363" r:id="rId14"/>
    <p:sldId id="374" r:id="rId15"/>
    <p:sldId id="376" r:id="rId16"/>
    <p:sldId id="356" r:id="rId17"/>
    <p:sldId id="343" r:id="rId18"/>
    <p:sldId id="344" r:id="rId19"/>
    <p:sldId id="345" r:id="rId20"/>
    <p:sldId id="346" r:id="rId21"/>
    <p:sldId id="348" r:id="rId22"/>
    <p:sldId id="349" r:id="rId23"/>
    <p:sldId id="351" r:id="rId24"/>
    <p:sldId id="373" r:id="rId25"/>
    <p:sldId id="379" r:id="rId26"/>
    <p:sldId id="338" r:id="rId27"/>
    <p:sldId id="364" r:id="rId28"/>
    <p:sldId id="331" r:id="rId29"/>
    <p:sldId id="323" r:id="rId30"/>
    <p:sldId id="329" r:id="rId31"/>
    <p:sldId id="321" r:id="rId32"/>
    <p:sldId id="322" r:id="rId33"/>
    <p:sldId id="375" r:id="rId34"/>
    <p:sldId id="377" r:id="rId35"/>
    <p:sldId id="325" r:id="rId36"/>
    <p:sldId id="378" r:id="rId37"/>
    <p:sldId id="312" r:id="rId38"/>
    <p:sldId id="355" r:id="rId39"/>
    <p:sldId id="313" r:id="rId40"/>
    <p:sldId id="301" r:id="rId41"/>
    <p:sldId id="274" r:id="rId42"/>
    <p:sldId id="317" r:id="rId43"/>
    <p:sldId id="359" r:id="rId44"/>
    <p:sldId id="360" r:id="rId45"/>
    <p:sldId id="358" r:id="rId46"/>
    <p:sldId id="372" r:id="rId47"/>
    <p:sldId id="275" r:id="rId48"/>
  </p:sldIdLst>
  <p:sldSz cx="9144000" cy="6858000" type="screen4x3"/>
  <p:notesSz cx="6775450" cy="9906000"/>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385" autoAdjust="0"/>
    <p:restoredTop sz="94615" autoAdjust="0"/>
  </p:normalViewPr>
  <p:slideViewPr>
    <p:cSldViewPr>
      <p:cViewPr varScale="1">
        <p:scale>
          <a:sx n="97" d="100"/>
          <a:sy n="97" d="100"/>
        </p:scale>
        <p:origin x="-108" y="-270"/>
      </p:cViewPr>
      <p:guideLst>
        <p:guide orient="horz" pos="2160"/>
        <p:guide pos="2880"/>
      </p:guideLst>
    </p:cSldViewPr>
  </p:slideViewPr>
  <p:outlineViewPr>
    <p:cViewPr>
      <p:scale>
        <a:sx n="33" d="100"/>
        <a:sy n="33" d="100"/>
      </p:scale>
      <p:origin x="0" y="18114"/>
    </p:cViewPr>
  </p:outlineViewPr>
  <p:notesTextViewPr>
    <p:cViewPr>
      <p:scale>
        <a:sx n="100" d="100"/>
        <a:sy n="100" d="100"/>
      </p:scale>
      <p:origin x="0" y="0"/>
    </p:cViewPr>
  </p:notesTextViewPr>
  <p:sorterViewPr>
    <p:cViewPr>
      <p:scale>
        <a:sx n="90" d="100"/>
        <a:sy n="90" d="100"/>
      </p:scale>
      <p:origin x="0" y="5928"/>
    </p:cViewPr>
  </p:sorterViewPr>
  <p:notesViewPr>
    <p:cSldViewPr>
      <p:cViewPr varScale="1">
        <p:scale>
          <a:sx n="60" d="100"/>
          <a:sy n="60" d="100"/>
        </p:scale>
        <p:origin x="-2748" y="-84"/>
      </p:cViewPr>
      <p:guideLst>
        <p:guide orient="horz" pos="3120"/>
        <p:guide pos="213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5288" cy="495300"/>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sz="quarter" idx="1"/>
          </p:nvPr>
        </p:nvSpPr>
        <p:spPr>
          <a:xfrm>
            <a:off x="3838575" y="0"/>
            <a:ext cx="2935288" cy="495300"/>
          </a:xfrm>
          <a:prstGeom prst="rect">
            <a:avLst/>
          </a:prstGeom>
        </p:spPr>
        <p:txBody>
          <a:bodyPr vert="horz" lIns="91440" tIns="45720" rIns="91440" bIns="45720" rtlCol="0"/>
          <a:lstStyle>
            <a:lvl1pPr algn="r">
              <a:defRPr sz="1200"/>
            </a:lvl1pPr>
          </a:lstStyle>
          <a:p>
            <a:pPr>
              <a:defRPr/>
            </a:pPr>
            <a:fld id="{F26FAAE4-393E-4602-966C-C38C53F215B2}" type="datetimeFigureOut">
              <a:rPr lang="en-AU"/>
              <a:pPr>
                <a:defRPr/>
              </a:pPr>
              <a:t>22/11/2015</a:t>
            </a:fld>
            <a:endParaRPr lang="en-AU"/>
          </a:p>
        </p:txBody>
      </p:sp>
      <p:sp>
        <p:nvSpPr>
          <p:cNvPr id="4" name="Footer Placeholder 3"/>
          <p:cNvSpPr>
            <a:spLocks noGrp="1"/>
          </p:cNvSpPr>
          <p:nvPr>
            <p:ph type="ftr" sz="quarter" idx="2"/>
          </p:nvPr>
        </p:nvSpPr>
        <p:spPr>
          <a:xfrm>
            <a:off x="0" y="9409113"/>
            <a:ext cx="2935288" cy="495300"/>
          </a:xfrm>
          <a:prstGeom prst="rect">
            <a:avLst/>
          </a:prstGeom>
        </p:spPr>
        <p:txBody>
          <a:bodyPr vert="horz" lIns="91440" tIns="45720" rIns="91440" bIns="45720" rtlCol="0" anchor="b"/>
          <a:lstStyle>
            <a:lvl1pPr algn="l">
              <a:defRPr sz="1200"/>
            </a:lvl1pPr>
          </a:lstStyle>
          <a:p>
            <a:pPr>
              <a:defRPr/>
            </a:pPr>
            <a:endParaRPr lang="en-AU"/>
          </a:p>
        </p:txBody>
      </p:sp>
      <p:sp>
        <p:nvSpPr>
          <p:cNvPr id="5" name="Slide Number Placeholder 4"/>
          <p:cNvSpPr>
            <a:spLocks noGrp="1"/>
          </p:cNvSpPr>
          <p:nvPr>
            <p:ph type="sldNum" sz="quarter" idx="3"/>
          </p:nvPr>
        </p:nvSpPr>
        <p:spPr>
          <a:xfrm>
            <a:off x="3838575" y="9409113"/>
            <a:ext cx="2935288" cy="495300"/>
          </a:xfrm>
          <a:prstGeom prst="rect">
            <a:avLst/>
          </a:prstGeom>
        </p:spPr>
        <p:txBody>
          <a:bodyPr vert="horz" lIns="91440" tIns="45720" rIns="91440" bIns="45720" rtlCol="0" anchor="b"/>
          <a:lstStyle>
            <a:lvl1pPr algn="r">
              <a:defRPr sz="1200"/>
            </a:lvl1pPr>
          </a:lstStyle>
          <a:p>
            <a:pPr>
              <a:defRPr/>
            </a:pPr>
            <a:fld id="{B9988D21-A5B8-4B34-8780-8E3D2A21998A}" type="slidenum">
              <a:rPr lang="en-AU"/>
              <a:pPr>
                <a:defRPr/>
              </a:pPr>
              <a:t>‹#›</a:t>
            </a:fld>
            <a:endParaRPr lang="en-A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35288" cy="4953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38575" y="0"/>
            <a:ext cx="2935288" cy="4953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8FEE9B3-0670-46FE-A277-85D95BDBBBD0}" type="datetimeFigureOut">
              <a:rPr lang="de-DE"/>
              <a:pPr>
                <a:defRPr/>
              </a:pPr>
              <a:t>22.11.2015</a:t>
            </a:fld>
            <a:endParaRPr lang="de-DE"/>
          </a:p>
        </p:txBody>
      </p:sp>
      <p:sp>
        <p:nvSpPr>
          <p:cNvPr id="4" name="Folienbildplatzhalter 3"/>
          <p:cNvSpPr>
            <a:spLocks noGrp="1" noRot="1" noChangeAspect="1"/>
          </p:cNvSpPr>
          <p:nvPr>
            <p:ph type="sldImg" idx="2"/>
          </p:nvPr>
        </p:nvSpPr>
        <p:spPr>
          <a:xfrm>
            <a:off x="911225" y="742950"/>
            <a:ext cx="4953000" cy="371475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77863" y="4705350"/>
            <a:ext cx="5419725" cy="4457700"/>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smtClean="0"/>
              <a:t>Textmasterformate durch Klicken bearbeiten</a:t>
            </a:r>
          </a:p>
          <a:p>
            <a:pPr lvl="0"/>
            <a:r>
              <a:rPr lang="de-DE" noProof="0" smtClean="0"/>
              <a:t>Zweite Ebene</a:t>
            </a:r>
          </a:p>
          <a:p>
            <a:pPr lvl="0"/>
            <a:r>
              <a:rPr lang="de-DE" noProof="0" smtClean="0"/>
              <a:t>Dritte Ebene</a:t>
            </a:r>
          </a:p>
          <a:p>
            <a:pPr lvl="0"/>
            <a:r>
              <a:rPr lang="de-DE" noProof="0" smtClean="0"/>
              <a:t>Vierte Ebene</a:t>
            </a:r>
          </a:p>
          <a:p>
            <a:pPr lvl="0"/>
            <a:r>
              <a:rPr lang="de-DE" noProof="0" smtClean="0"/>
              <a:t>Fünfte Ebene</a:t>
            </a:r>
          </a:p>
        </p:txBody>
      </p:sp>
      <p:sp>
        <p:nvSpPr>
          <p:cNvPr id="6" name="Fußzeilenplatzhalter 5"/>
          <p:cNvSpPr>
            <a:spLocks noGrp="1"/>
          </p:cNvSpPr>
          <p:nvPr>
            <p:ph type="ftr" sz="quarter" idx="4"/>
          </p:nvPr>
        </p:nvSpPr>
        <p:spPr>
          <a:xfrm>
            <a:off x="0" y="9409113"/>
            <a:ext cx="2935288" cy="4953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38575" y="9409113"/>
            <a:ext cx="2935288" cy="4953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25C501-59BC-4963-9786-F478354F341F}"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bwMode="auto">
          <a:noFill/>
          <a:ln>
            <a:solidFill>
              <a:srgbClr val="000000"/>
            </a:solidFill>
            <a:miter lim="800000"/>
            <a:headEnd/>
            <a:tailEnd/>
          </a:ln>
        </p:spPr>
      </p:sp>
      <p:sp>
        <p:nvSpPr>
          <p:cNvPr id="19458"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2560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9588EC-1FE7-4E62-86C9-8BD7A067DE37}" type="slidenum">
              <a:rPr lang="de-DE" smtClean="0"/>
              <a:pPr fontAlgn="base">
                <a:spcBef>
                  <a:spcPct val="0"/>
                </a:spcBef>
                <a:spcAft>
                  <a:spcPct val="0"/>
                </a:spcAft>
                <a:defRPr/>
              </a:pPr>
              <a:t>1</a:t>
            </a:fld>
            <a:endParaRPr 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a:lstStyle/>
          <a:p>
            <a:endParaRPr lang="en-CA" altLang="en-US" smtClean="0"/>
          </a:p>
        </p:txBody>
      </p:sp>
      <p:sp>
        <p:nvSpPr>
          <p:cNvPr id="4" name="Slide Number Placeholder 3"/>
          <p:cNvSpPr>
            <a:spLocks noGrp="1"/>
          </p:cNvSpPr>
          <p:nvPr>
            <p:ph type="sldNum" sz="quarter" idx="5"/>
          </p:nvPr>
        </p:nvSpPr>
        <p:spPr/>
        <p:txBody>
          <a:bodyPr/>
          <a:lstStyle/>
          <a:p>
            <a:pPr>
              <a:defRPr/>
            </a:pPr>
            <a:fld id="{3AA89CEA-928A-4984-A4EB-BE79473467B6}" type="slidenum">
              <a:rPr lang="de-DE" smtClean="0"/>
              <a:pPr>
                <a:defRPr/>
              </a:pPr>
              <a:t>15</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Folienbildplatzhalter 1"/>
          <p:cNvSpPr>
            <a:spLocks noGrp="1" noRot="1" noChangeAspect="1" noTextEdit="1"/>
          </p:cNvSpPr>
          <p:nvPr>
            <p:ph type="sldImg"/>
          </p:nvPr>
        </p:nvSpPr>
        <p:spPr bwMode="auto">
          <a:noFill/>
          <a:ln>
            <a:solidFill>
              <a:srgbClr val="000000"/>
            </a:solidFill>
            <a:miter lim="800000"/>
            <a:headEnd/>
            <a:tailEnd/>
          </a:ln>
        </p:spPr>
      </p:sp>
      <p:sp>
        <p:nvSpPr>
          <p:cNvPr id="45058"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29700"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AD1A93-4FF2-4C46-92E9-B9186C1DDDA1}" type="slidenum">
              <a:rPr lang="de-DE" smtClean="0"/>
              <a:pPr fontAlgn="base">
                <a:spcBef>
                  <a:spcPct val="0"/>
                </a:spcBef>
                <a:spcAft>
                  <a:spcPct val="0"/>
                </a:spcAft>
                <a:defRPr/>
              </a:pPr>
              <a:t>16</a:t>
            </a:fld>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Folienbildplatzhalter 1"/>
          <p:cNvSpPr>
            <a:spLocks noGrp="1" noRot="1" noChangeAspect="1" noTextEdit="1"/>
          </p:cNvSpPr>
          <p:nvPr>
            <p:ph type="sldImg"/>
          </p:nvPr>
        </p:nvSpPr>
        <p:spPr bwMode="auto">
          <a:noFill/>
          <a:ln>
            <a:solidFill>
              <a:srgbClr val="000000"/>
            </a:solidFill>
            <a:miter lim="800000"/>
            <a:headEnd/>
            <a:tailEnd/>
          </a:ln>
        </p:spPr>
      </p:sp>
      <p:sp>
        <p:nvSpPr>
          <p:cNvPr id="47106"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2867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1237C8-74FC-43D5-8A0D-ECC9CDF20740}" type="slidenum">
              <a:rPr lang="de-DE" smtClean="0"/>
              <a:pPr fontAlgn="base">
                <a:spcBef>
                  <a:spcPct val="0"/>
                </a:spcBef>
                <a:spcAft>
                  <a:spcPct val="0"/>
                </a:spcAft>
                <a:defRPr/>
              </a:pPr>
              <a:t>17</a:t>
            </a:fld>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Folienbildplatzhalter 1"/>
          <p:cNvSpPr>
            <a:spLocks noGrp="1" noRot="1" noChangeAspect="1" noTextEdit="1"/>
          </p:cNvSpPr>
          <p:nvPr>
            <p:ph type="sldImg"/>
          </p:nvPr>
        </p:nvSpPr>
        <p:spPr bwMode="auto">
          <a:noFill/>
          <a:ln>
            <a:solidFill>
              <a:srgbClr val="000000"/>
            </a:solidFill>
            <a:miter lim="800000"/>
            <a:headEnd/>
            <a:tailEnd/>
          </a:ln>
        </p:spPr>
      </p:sp>
      <p:sp>
        <p:nvSpPr>
          <p:cNvPr id="49154"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4" name="Foliennummernplatzhalter 3"/>
          <p:cNvSpPr>
            <a:spLocks noGrp="1"/>
          </p:cNvSpPr>
          <p:nvPr>
            <p:ph type="sldNum" sz="quarter" idx="5"/>
          </p:nvPr>
        </p:nvSpPr>
        <p:spPr/>
        <p:txBody>
          <a:bodyPr/>
          <a:lstStyle/>
          <a:p>
            <a:pPr>
              <a:defRPr/>
            </a:pPr>
            <a:fld id="{063D638C-4212-4A09-AC79-DE3ED0EEB932}" type="slidenum">
              <a:rPr lang="de-DE" smtClean="0"/>
              <a:pPr>
                <a:defRPr/>
              </a:pPr>
              <a:t>18</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Folienbildplatzhalter 1"/>
          <p:cNvSpPr>
            <a:spLocks noGrp="1" noRot="1" noChangeAspect="1" noTextEdit="1"/>
          </p:cNvSpPr>
          <p:nvPr>
            <p:ph type="sldImg"/>
          </p:nvPr>
        </p:nvSpPr>
        <p:spPr bwMode="auto">
          <a:noFill/>
          <a:ln>
            <a:solidFill>
              <a:srgbClr val="000000"/>
            </a:solidFill>
            <a:miter lim="800000"/>
            <a:headEnd/>
            <a:tailEnd/>
          </a:ln>
        </p:spPr>
      </p:sp>
      <p:sp>
        <p:nvSpPr>
          <p:cNvPr id="51202"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4" name="Foliennummernplatzhalter 3"/>
          <p:cNvSpPr>
            <a:spLocks noGrp="1"/>
          </p:cNvSpPr>
          <p:nvPr>
            <p:ph type="sldNum" sz="quarter" idx="5"/>
          </p:nvPr>
        </p:nvSpPr>
        <p:spPr/>
        <p:txBody>
          <a:bodyPr/>
          <a:lstStyle/>
          <a:p>
            <a:pPr>
              <a:defRPr/>
            </a:pPr>
            <a:fld id="{ACEFE86E-9EE6-419B-A953-BD4F71274935}" type="slidenum">
              <a:rPr lang="de-DE" smtClean="0"/>
              <a:pPr>
                <a:defRPr/>
              </a:pPr>
              <a:t>19</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Folienbildplatzhalter 1"/>
          <p:cNvSpPr>
            <a:spLocks noGrp="1" noRot="1" noChangeAspect="1" noTextEdit="1"/>
          </p:cNvSpPr>
          <p:nvPr>
            <p:ph type="sldImg"/>
          </p:nvPr>
        </p:nvSpPr>
        <p:spPr bwMode="auto">
          <a:noFill/>
          <a:ln>
            <a:solidFill>
              <a:srgbClr val="000000"/>
            </a:solidFill>
            <a:miter lim="800000"/>
            <a:headEnd/>
            <a:tailEnd/>
          </a:ln>
        </p:spPr>
      </p:sp>
      <p:sp>
        <p:nvSpPr>
          <p:cNvPr id="69634"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84E21E-82BB-4236-9D21-ACF3750BB624}" type="slidenum">
              <a:rPr lang="de-DE" smtClean="0"/>
              <a:pPr fontAlgn="base">
                <a:spcBef>
                  <a:spcPct val="0"/>
                </a:spcBef>
                <a:spcAft>
                  <a:spcPct val="0"/>
                </a:spcAft>
                <a:defRPr/>
              </a:pPr>
              <a:t>36</a:t>
            </a:fld>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Folienbildplatzhalter 1"/>
          <p:cNvSpPr>
            <a:spLocks noGrp="1" noRot="1" noChangeAspect="1" noTextEdit="1"/>
          </p:cNvSpPr>
          <p:nvPr>
            <p:ph type="sldImg"/>
          </p:nvPr>
        </p:nvSpPr>
        <p:spPr bwMode="auto">
          <a:noFill/>
          <a:ln>
            <a:solidFill>
              <a:srgbClr val="000000"/>
            </a:solidFill>
            <a:miter lim="800000"/>
            <a:headEnd/>
            <a:tailEnd/>
          </a:ln>
        </p:spPr>
      </p:sp>
      <p:sp>
        <p:nvSpPr>
          <p:cNvPr id="71682"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4096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FB2833-93D6-468B-827D-2EAD5BB0FF53}" type="slidenum">
              <a:rPr lang="de-DE" smtClean="0"/>
              <a:pPr fontAlgn="base">
                <a:spcBef>
                  <a:spcPct val="0"/>
                </a:spcBef>
                <a:spcAft>
                  <a:spcPct val="0"/>
                </a:spcAft>
                <a:defRPr/>
              </a:pPr>
              <a:t>37</a:t>
            </a:fld>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Folienbildplatzhalter 1"/>
          <p:cNvSpPr>
            <a:spLocks noGrp="1" noRot="1" noChangeAspect="1" noTextEdit="1"/>
          </p:cNvSpPr>
          <p:nvPr>
            <p:ph type="sldImg"/>
          </p:nvPr>
        </p:nvSpPr>
        <p:spPr bwMode="auto">
          <a:noFill/>
          <a:ln>
            <a:solidFill>
              <a:srgbClr val="000000"/>
            </a:solidFill>
            <a:miter lim="800000"/>
            <a:headEnd/>
            <a:tailEnd/>
          </a:ln>
        </p:spPr>
      </p:sp>
      <p:sp>
        <p:nvSpPr>
          <p:cNvPr id="73730" name="Notizenplatzhalter 2"/>
          <p:cNvSpPr>
            <a:spLocks noGrp="1"/>
          </p:cNvSpPr>
          <p:nvPr>
            <p:ph type="body" idx="1"/>
          </p:nvPr>
        </p:nvSpPr>
        <p:spPr bwMode="auto">
          <a:noFill/>
        </p:spPr>
        <p:txBody>
          <a:bodyPr/>
          <a:lstStyle/>
          <a:p>
            <a:pPr eaLnBrk="1" hangingPunct="1">
              <a:spcBef>
                <a:spcPct val="0"/>
              </a:spcBef>
            </a:pPr>
            <a:r>
              <a:rPr lang="en-US" altLang="en-US" sz="1800" smtClean="0">
                <a:latin typeface="Arial" charset="0"/>
                <a:cs typeface="Arial" charset="0"/>
              </a:rPr>
              <a:t>Familiar Atmosphere</a:t>
            </a:r>
          </a:p>
          <a:p>
            <a:pPr eaLnBrk="1" hangingPunct="1">
              <a:spcBef>
                <a:spcPct val="0"/>
              </a:spcBef>
            </a:pPr>
            <a:r>
              <a:rPr lang="en-US" altLang="en-US" sz="1800" smtClean="0">
                <a:latin typeface="Arial" charset="0"/>
                <a:cs typeface="Arial" charset="0"/>
              </a:rPr>
              <a:t>Good communication platform</a:t>
            </a:r>
          </a:p>
          <a:p>
            <a:pPr eaLnBrk="1" hangingPunct="1">
              <a:spcBef>
                <a:spcPct val="0"/>
              </a:spcBef>
            </a:pPr>
            <a:r>
              <a:rPr lang="en-US" altLang="en-US" sz="1800" smtClean="0">
                <a:latin typeface="Arial" charset="0"/>
                <a:cs typeface="Arial" charset="0"/>
              </a:rPr>
              <a:t>High satisfaction level (guests and business </a:t>
            </a:r>
            <a:endParaRPr lang="de-DE" altLang="en-US" sz="1800" smtClean="0">
              <a:latin typeface="Arial" charset="0"/>
              <a:cs typeface="Arial" charset="0"/>
            </a:endParaRPr>
          </a:p>
        </p:txBody>
      </p:sp>
      <p:sp>
        <p:nvSpPr>
          <p:cNvPr id="4198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69A87F-3D29-4603-9A40-208ABF81D295}" type="slidenum">
              <a:rPr lang="de-DE" smtClean="0"/>
              <a:pPr fontAlgn="base">
                <a:spcBef>
                  <a:spcPct val="0"/>
                </a:spcBef>
                <a:spcAft>
                  <a:spcPct val="0"/>
                </a:spcAft>
                <a:defRPr/>
              </a:pPr>
              <a:t>38</a:t>
            </a:fld>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Folienbildplatzhalter 1"/>
          <p:cNvSpPr>
            <a:spLocks noGrp="1" noRot="1" noChangeAspect="1" noTextEdit="1"/>
          </p:cNvSpPr>
          <p:nvPr>
            <p:ph type="sldImg"/>
          </p:nvPr>
        </p:nvSpPr>
        <p:spPr bwMode="auto">
          <a:noFill/>
          <a:ln>
            <a:solidFill>
              <a:srgbClr val="000000"/>
            </a:solidFill>
            <a:miter lim="800000"/>
            <a:headEnd/>
            <a:tailEnd/>
          </a:ln>
        </p:spPr>
      </p:sp>
      <p:sp>
        <p:nvSpPr>
          <p:cNvPr id="75778" name="Notizenplatzhalter 2"/>
          <p:cNvSpPr>
            <a:spLocks noGrp="1"/>
          </p:cNvSpPr>
          <p:nvPr>
            <p:ph type="body" idx="1"/>
          </p:nvPr>
        </p:nvSpPr>
        <p:spPr bwMode="auto">
          <a:noFill/>
        </p:spPr>
        <p:txBody>
          <a:bodyPr/>
          <a:lstStyle/>
          <a:p>
            <a:pPr>
              <a:spcBef>
                <a:spcPct val="0"/>
              </a:spcBef>
            </a:pPr>
            <a:endParaRPr lang="en-US" altLang="en-US" sz="1800" smtClean="0">
              <a:latin typeface="Arial" charset="0"/>
              <a:cs typeface="Arial" charset="0"/>
            </a:endParaRPr>
          </a:p>
        </p:txBody>
      </p:sp>
      <p:sp>
        <p:nvSpPr>
          <p:cNvPr id="4" name="Foliennummernplatzhalter 3"/>
          <p:cNvSpPr>
            <a:spLocks noGrp="1"/>
          </p:cNvSpPr>
          <p:nvPr>
            <p:ph type="sldNum" sz="quarter" idx="5"/>
          </p:nvPr>
        </p:nvSpPr>
        <p:spPr/>
        <p:txBody>
          <a:bodyPr/>
          <a:lstStyle/>
          <a:p>
            <a:pPr>
              <a:defRPr/>
            </a:pPr>
            <a:fld id="{E269C9EF-F1C2-4D5C-B689-29CD8FE3BE29}" type="slidenum">
              <a:rPr lang="de-DE" smtClean="0"/>
              <a:pPr>
                <a:defRPr/>
              </a:pPr>
              <a:t>39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Folienbildplatzhalter 1"/>
          <p:cNvSpPr>
            <a:spLocks noGrp="1" noRot="1" noChangeAspect="1" noTextEdit="1"/>
          </p:cNvSpPr>
          <p:nvPr>
            <p:ph type="sldImg"/>
          </p:nvPr>
        </p:nvSpPr>
        <p:spPr bwMode="auto">
          <a:noFill/>
          <a:ln>
            <a:solidFill>
              <a:srgbClr val="000000"/>
            </a:solidFill>
            <a:miter lim="800000"/>
            <a:headEnd/>
            <a:tailEnd/>
          </a:ln>
        </p:spPr>
      </p:sp>
      <p:sp>
        <p:nvSpPr>
          <p:cNvPr id="77826"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4301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742671-BE86-4E95-AA8B-531674C25B96}" type="slidenum">
              <a:rPr lang="de-DE" smtClean="0"/>
              <a:pPr fontAlgn="base">
                <a:spcBef>
                  <a:spcPct val="0"/>
                </a:spcBef>
                <a:spcAft>
                  <a:spcPct val="0"/>
                </a:spcAft>
                <a:defRPr/>
              </a:pPr>
              <a:t>40</a:t>
            </a:fld>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p:cNvSpPr>
            <a:spLocks noGrp="1" noRot="1" noChangeAspect="1" noTextEdit="1"/>
          </p:cNvSpPr>
          <p:nvPr>
            <p:ph type="sldImg"/>
          </p:nvPr>
        </p:nvSpPr>
        <p:spPr bwMode="auto">
          <a:noFill/>
          <a:ln>
            <a:solidFill>
              <a:srgbClr val="000000"/>
            </a:solidFill>
            <a:miter lim="800000"/>
            <a:headEnd/>
            <a:tailEnd/>
          </a:ln>
        </p:spPr>
      </p:sp>
      <p:sp>
        <p:nvSpPr>
          <p:cNvPr id="21506" name="Notizenplatzhalter 2"/>
          <p:cNvSpPr>
            <a:spLocks noGrp="1"/>
          </p:cNvSpPr>
          <p:nvPr>
            <p:ph type="body" idx="1"/>
          </p:nvPr>
        </p:nvSpPr>
        <p:spPr bwMode="auto">
          <a:noFill/>
        </p:spPr>
        <p:txBody>
          <a:bodyPr/>
          <a:lstStyle/>
          <a:p>
            <a:pPr>
              <a:spcBef>
                <a:spcPct val="0"/>
              </a:spcBef>
            </a:pPr>
            <a:endParaRPr lang="en-US" altLang="en-US" sz="1800" smtClean="0">
              <a:latin typeface="Arial" charset="0"/>
              <a:cs typeface="Arial" charset="0"/>
            </a:endParaRPr>
          </a:p>
        </p:txBody>
      </p:sp>
      <p:sp>
        <p:nvSpPr>
          <p:cNvPr id="4" name="Foliennummernplatzhalter 3"/>
          <p:cNvSpPr>
            <a:spLocks noGrp="1"/>
          </p:cNvSpPr>
          <p:nvPr>
            <p:ph type="sldNum" sz="quarter" idx="5"/>
          </p:nvPr>
        </p:nvSpPr>
        <p:spPr/>
        <p:txBody>
          <a:bodyPr/>
          <a:lstStyle/>
          <a:p>
            <a:pPr>
              <a:defRPr/>
            </a:pPr>
            <a:fld id="{BCA0C6BC-0D1D-4A86-B8CB-50E253DC3B42}" type="slidenum">
              <a:rPr lang="de-DE" smtClean="0"/>
              <a:pPr>
                <a:defRPr/>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lienbildplatzhalter 1"/>
          <p:cNvSpPr>
            <a:spLocks noGrp="1" noRot="1" noChangeAspect="1" noTextEdit="1"/>
          </p:cNvSpPr>
          <p:nvPr>
            <p:ph type="sldImg"/>
          </p:nvPr>
        </p:nvSpPr>
        <p:spPr bwMode="auto">
          <a:noFill/>
          <a:ln>
            <a:solidFill>
              <a:srgbClr val="000000"/>
            </a:solidFill>
            <a:miter lim="800000"/>
            <a:headEnd/>
            <a:tailEnd/>
          </a:ln>
        </p:spPr>
      </p:sp>
      <p:sp>
        <p:nvSpPr>
          <p:cNvPr id="79874" name="Notizenplatzhalter 2"/>
          <p:cNvSpPr>
            <a:spLocks noGrp="1"/>
          </p:cNvSpPr>
          <p:nvPr>
            <p:ph type="body" idx="1"/>
          </p:nvPr>
        </p:nvSpPr>
        <p:spPr bwMode="auto">
          <a:noFill/>
        </p:spPr>
        <p:txBody>
          <a:bodyPr/>
          <a:lstStyle/>
          <a:p>
            <a:pPr eaLnBrk="1" hangingPunct="1">
              <a:spcBef>
                <a:spcPct val="0"/>
              </a:spcBef>
            </a:pPr>
            <a:endParaRPr lang="en-US" altLang="en-US" smtClean="0"/>
          </a:p>
        </p:txBody>
      </p:sp>
      <p:sp>
        <p:nvSpPr>
          <p:cNvPr id="43012" name="Foliennummernplatzhalter 3"/>
          <p:cNvSpPr txBox="1">
            <a:spLocks noGrp="1"/>
          </p:cNvSpPr>
          <p:nvPr/>
        </p:nvSpPr>
        <p:spPr bwMode="auto">
          <a:xfrm>
            <a:off x="3838575" y="9409113"/>
            <a:ext cx="2935288" cy="495300"/>
          </a:xfrm>
          <a:prstGeom prst="rect">
            <a:avLst/>
          </a:prstGeom>
          <a:noFill/>
          <a:ln>
            <a:miter lim="800000"/>
            <a:headEnd/>
            <a:tailEnd/>
          </a:ln>
        </p:spPr>
        <p:txBody>
          <a:bodyPr anchor="b"/>
          <a:lstStyle/>
          <a:p>
            <a:pPr algn="r">
              <a:defRPr/>
            </a:pPr>
            <a:fld id="{B2C78261-999F-4285-94EB-8BD91300AB0A}" type="slidenum">
              <a:rPr lang="de-DE" sz="1200">
                <a:latin typeface="+mn-lt"/>
                <a:cs typeface="+mn-cs"/>
              </a:rPr>
              <a:pPr algn="r">
                <a:defRPr/>
              </a:pPr>
              <a:t>41</a:t>
            </a:fld>
            <a:endParaRPr lang="de-DE" sz="1200">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Folienbildplatzhalter 1"/>
          <p:cNvSpPr>
            <a:spLocks noGrp="1" noRot="1" noChangeAspect="1" noTextEdit="1"/>
          </p:cNvSpPr>
          <p:nvPr>
            <p:ph type="sldImg"/>
          </p:nvPr>
        </p:nvSpPr>
        <p:spPr bwMode="auto">
          <a:noFill/>
          <a:ln>
            <a:solidFill>
              <a:srgbClr val="000000"/>
            </a:solidFill>
            <a:miter lim="800000"/>
            <a:headEnd/>
            <a:tailEnd/>
          </a:ln>
        </p:spPr>
      </p:sp>
      <p:sp>
        <p:nvSpPr>
          <p:cNvPr id="83970" name="Notizenplatzhalter 2"/>
          <p:cNvSpPr>
            <a:spLocks noGrp="1"/>
          </p:cNvSpPr>
          <p:nvPr>
            <p:ph type="body" idx="1"/>
          </p:nvPr>
        </p:nvSpPr>
        <p:spPr bwMode="auto">
          <a:noFill/>
        </p:spPr>
        <p:txBody>
          <a:bodyPr/>
          <a:lstStyle/>
          <a:p>
            <a:pPr eaLnBrk="1" hangingPunct="1">
              <a:spcBef>
                <a:spcPct val="0"/>
              </a:spcBef>
            </a:pPr>
            <a:endParaRPr lang="en-US" altLang="en-US" smtClean="0"/>
          </a:p>
        </p:txBody>
      </p:sp>
      <p:sp>
        <p:nvSpPr>
          <p:cNvPr id="43012" name="Foliennummernplatzhalter 3"/>
          <p:cNvSpPr txBox="1">
            <a:spLocks noGrp="1"/>
          </p:cNvSpPr>
          <p:nvPr/>
        </p:nvSpPr>
        <p:spPr bwMode="auto">
          <a:xfrm>
            <a:off x="3838575" y="9409113"/>
            <a:ext cx="2935288" cy="495300"/>
          </a:xfrm>
          <a:prstGeom prst="rect">
            <a:avLst/>
          </a:prstGeom>
          <a:noFill/>
          <a:ln>
            <a:miter lim="800000"/>
            <a:headEnd/>
            <a:tailEnd/>
          </a:ln>
        </p:spPr>
        <p:txBody>
          <a:bodyPr anchor="b"/>
          <a:lstStyle/>
          <a:p>
            <a:pPr algn="r">
              <a:defRPr/>
            </a:pPr>
            <a:fld id="{DEBC47F3-9B5F-46CB-AB52-819A3EA7D850}" type="slidenum">
              <a:rPr lang="de-DE" sz="1200">
                <a:latin typeface="+mn-lt"/>
                <a:cs typeface="+mn-cs"/>
              </a:rPr>
              <a:pPr algn="r">
                <a:defRPr/>
              </a:pPr>
              <a:t>44</a:t>
            </a:fld>
            <a:endParaRPr lang="de-DE" sz="1200">
              <a:latin typeface="+mn-lt"/>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extLst>
            <a:ext uri="{909E8E84-426E-40DD-AFC4-6F175D3DCCD1}"/>
            <a:ext uri="{91240B29-F687-4F45-9708-019B960494DF}"/>
          </a:extLst>
        </p:spPr>
        <p:txBody>
          <a:bodyPr/>
          <a:lstStyle>
            <a:lvl1pPr defTabSz="914423" eaLnBrk="0" hangingPunct="0">
              <a:spcBef>
                <a:spcPct val="30000"/>
              </a:spcBef>
              <a:defRPr sz="1100">
                <a:solidFill>
                  <a:schemeClr val="tx1"/>
                </a:solidFill>
                <a:latin typeface="Times New Roman" pitchFamily="18" charset="0"/>
              </a:defRPr>
            </a:lvl1pPr>
            <a:lvl2pPr marL="685817" indent="-263776" defTabSz="914423" eaLnBrk="0" hangingPunct="0">
              <a:spcBef>
                <a:spcPct val="30000"/>
              </a:spcBef>
              <a:defRPr sz="1100">
                <a:solidFill>
                  <a:schemeClr val="tx1"/>
                </a:solidFill>
                <a:latin typeface="Times New Roman" pitchFamily="18" charset="0"/>
              </a:defRPr>
            </a:lvl2pPr>
            <a:lvl3pPr marL="1055103" indent="-211021" defTabSz="914423" eaLnBrk="0" hangingPunct="0">
              <a:spcBef>
                <a:spcPct val="30000"/>
              </a:spcBef>
              <a:defRPr sz="1100">
                <a:solidFill>
                  <a:schemeClr val="tx1"/>
                </a:solidFill>
                <a:latin typeface="Times New Roman" pitchFamily="18" charset="0"/>
              </a:defRPr>
            </a:lvl3pPr>
            <a:lvl4pPr marL="1477145" indent="-211021" defTabSz="914423" eaLnBrk="0" hangingPunct="0">
              <a:spcBef>
                <a:spcPct val="30000"/>
              </a:spcBef>
              <a:defRPr sz="1100">
                <a:solidFill>
                  <a:schemeClr val="tx1"/>
                </a:solidFill>
                <a:latin typeface="Times New Roman" pitchFamily="18" charset="0"/>
              </a:defRPr>
            </a:lvl4pPr>
            <a:lvl5pPr marL="1899186" indent="-211021" defTabSz="914423" eaLnBrk="0" hangingPunct="0">
              <a:spcBef>
                <a:spcPct val="30000"/>
              </a:spcBef>
              <a:defRPr sz="1100">
                <a:solidFill>
                  <a:schemeClr val="tx1"/>
                </a:solidFill>
                <a:latin typeface="Times New Roman" pitchFamily="18" charset="0"/>
              </a:defRPr>
            </a:lvl5pPr>
            <a:lvl6pPr marL="2321227" indent="-211021" defTabSz="914423" eaLnBrk="0" fontAlgn="base" hangingPunct="0">
              <a:spcBef>
                <a:spcPct val="30000"/>
              </a:spcBef>
              <a:spcAft>
                <a:spcPct val="0"/>
              </a:spcAft>
              <a:defRPr sz="1100">
                <a:solidFill>
                  <a:schemeClr val="tx1"/>
                </a:solidFill>
                <a:latin typeface="Times New Roman" pitchFamily="18" charset="0"/>
              </a:defRPr>
            </a:lvl6pPr>
            <a:lvl7pPr marL="2743269" indent="-211021" defTabSz="914423" eaLnBrk="0" fontAlgn="base" hangingPunct="0">
              <a:spcBef>
                <a:spcPct val="30000"/>
              </a:spcBef>
              <a:spcAft>
                <a:spcPct val="0"/>
              </a:spcAft>
              <a:defRPr sz="1100">
                <a:solidFill>
                  <a:schemeClr val="tx1"/>
                </a:solidFill>
                <a:latin typeface="Times New Roman" pitchFamily="18" charset="0"/>
              </a:defRPr>
            </a:lvl7pPr>
            <a:lvl8pPr marL="3165310" indent="-211021" defTabSz="914423" eaLnBrk="0" fontAlgn="base" hangingPunct="0">
              <a:spcBef>
                <a:spcPct val="30000"/>
              </a:spcBef>
              <a:spcAft>
                <a:spcPct val="0"/>
              </a:spcAft>
              <a:defRPr sz="1100">
                <a:solidFill>
                  <a:schemeClr val="tx1"/>
                </a:solidFill>
                <a:latin typeface="Times New Roman" pitchFamily="18" charset="0"/>
              </a:defRPr>
            </a:lvl8pPr>
            <a:lvl9pPr marL="3587351" indent="-211021" defTabSz="914423" eaLnBrk="0" fontAlgn="base" hangingPunct="0">
              <a:spcBef>
                <a:spcPct val="30000"/>
              </a:spcBef>
              <a:spcAft>
                <a:spcPct val="0"/>
              </a:spcAft>
              <a:defRPr sz="1100">
                <a:solidFill>
                  <a:schemeClr val="tx1"/>
                </a:solidFill>
                <a:latin typeface="Times New Roman" pitchFamily="18" charset="0"/>
              </a:defRPr>
            </a:lvl9pPr>
          </a:lstStyle>
          <a:p>
            <a:pPr eaLnBrk="1" hangingPunct="1">
              <a:spcBef>
                <a:spcPct val="0"/>
              </a:spcBef>
              <a:defRPr/>
            </a:pPr>
            <a:fld id="{BE8DB2E0-45F6-473F-8C1C-8959D7CDF820}" type="slidenum">
              <a:rPr lang="en-US" altLang="en-US" sz="1200">
                <a:solidFill>
                  <a:prstClr val="black"/>
                </a:solidFill>
              </a:rPr>
              <a:pPr eaLnBrk="1" hangingPunct="1">
                <a:spcBef>
                  <a:spcPct val="0"/>
                </a:spcBef>
                <a:defRPr/>
              </a:pPr>
              <a:t>45</a:t>
            </a:fld>
            <a:endParaRPr lang="en-US" altLang="en-US" sz="1200">
              <a:solidFill>
                <a:prstClr val="black"/>
              </a:solidFill>
            </a:endParaRPr>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a:lstStyle/>
          <a:p>
            <a:pPr eaLnBrk="1" hangingPunct="1"/>
            <a:endParaRPr lang="en-AU"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Folienbildplatzhalter 1"/>
          <p:cNvSpPr>
            <a:spLocks noGrp="1" noRot="1" noChangeAspect="1" noTextEdit="1"/>
          </p:cNvSpPr>
          <p:nvPr>
            <p:ph type="sldImg"/>
          </p:nvPr>
        </p:nvSpPr>
        <p:spPr bwMode="auto">
          <a:noFill/>
          <a:ln>
            <a:solidFill>
              <a:srgbClr val="000000"/>
            </a:solidFill>
            <a:miter lim="800000"/>
            <a:headEnd/>
            <a:tailEnd/>
          </a:ln>
        </p:spPr>
      </p:sp>
      <p:sp>
        <p:nvSpPr>
          <p:cNvPr id="88066"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4403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919B37-52A4-4852-A2CA-9A59EC607856}" type="slidenum">
              <a:rPr lang="de-DE" smtClean="0"/>
              <a:pPr fontAlgn="base">
                <a:spcBef>
                  <a:spcPct val="0"/>
                </a:spcBef>
                <a:spcAft>
                  <a:spcPct val="0"/>
                </a:spcAft>
                <a:defRPr/>
              </a:pPr>
              <a:t>46</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olienbildplatzhalter 1"/>
          <p:cNvSpPr>
            <a:spLocks noGrp="1" noRot="1" noChangeAspect="1" noTextEdit="1"/>
          </p:cNvSpPr>
          <p:nvPr>
            <p:ph type="sldImg"/>
          </p:nvPr>
        </p:nvSpPr>
        <p:spPr bwMode="auto">
          <a:noFill/>
          <a:ln>
            <a:solidFill>
              <a:srgbClr val="000000"/>
            </a:solidFill>
            <a:miter lim="800000"/>
            <a:headEnd/>
            <a:tailEnd/>
          </a:ln>
        </p:spPr>
      </p:sp>
      <p:sp>
        <p:nvSpPr>
          <p:cNvPr id="23554" name="Notizenplatzhalter 2"/>
          <p:cNvSpPr>
            <a:spLocks noGrp="1"/>
          </p:cNvSpPr>
          <p:nvPr>
            <p:ph type="body" idx="1"/>
          </p:nvPr>
        </p:nvSpPr>
        <p:spPr bwMode="auto">
          <a:noFill/>
        </p:spPr>
        <p:txBody>
          <a:bodyPr/>
          <a:lstStyle/>
          <a:p>
            <a:pPr>
              <a:spcBef>
                <a:spcPct val="0"/>
              </a:spcBef>
            </a:pPr>
            <a:endParaRPr lang="en-US" altLang="en-US" sz="1800" smtClean="0">
              <a:latin typeface="Arial" charset="0"/>
              <a:cs typeface="Arial" charset="0"/>
            </a:endParaRPr>
          </a:p>
        </p:txBody>
      </p:sp>
      <p:sp>
        <p:nvSpPr>
          <p:cNvPr id="4" name="Foliennummernplatzhalter 3"/>
          <p:cNvSpPr>
            <a:spLocks noGrp="1"/>
          </p:cNvSpPr>
          <p:nvPr>
            <p:ph type="sldNum" sz="quarter" idx="5"/>
          </p:nvPr>
        </p:nvSpPr>
        <p:spPr/>
        <p:txBody>
          <a:bodyPr/>
          <a:lstStyle/>
          <a:p>
            <a:pPr>
              <a:defRPr/>
            </a:pPr>
            <a:fld id="{7DBA691E-682F-41CF-A4E9-E5BEE01F9D11}" type="slidenum">
              <a:rPr lang="de-DE" smtClean="0"/>
              <a:pPr>
                <a:defRPr/>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bwMode="auto">
          <a:noFill/>
          <a:ln>
            <a:solidFill>
              <a:srgbClr val="000000"/>
            </a:solidFill>
            <a:miter lim="800000"/>
            <a:headEnd/>
            <a:tailEnd/>
          </a:ln>
        </p:spPr>
      </p:sp>
      <p:sp>
        <p:nvSpPr>
          <p:cNvPr id="25602"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3277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1E3885-674C-49E3-AAD7-393342BDCB48}" type="slidenum">
              <a:rPr lang="de-DE" smtClean="0"/>
              <a:pPr fontAlgn="base">
                <a:spcBef>
                  <a:spcPct val="0"/>
                </a:spcBef>
                <a:spcAft>
                  <a:spcPct val="0"/>
                </a:spcAft>
                <a:defRPr/>
              </a:pPr>
              <a:t>4</a:t>
            </a:fld>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p:cNvSpPr>
            <a:spLocks noGrp="1" noRot="1" noChangeAspect="1" noTextEdit="1"/>
          </p:cNvSpPr>
          <p:nvPr>
            <p:ph type="sldImg"/>
          </p:nvPr>
        </p:nvSpPr>
        <p:spPr bwMode="auto">
          <a:noFill/>
          <a:ln>
            <a:solidFill>
              <a:srgbClr val="000000"/>
            </a:solidFill>
            <a:miter lim="800000"/>
            <a:headEnd/>
            <a:tailEnd/>
          </a:ln>
        </p:spPr>
      </p:sp>
      <p:sp>
        <p:nvSpPr>
          <p:cNvPr id="27650"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34820"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B3CD93-3DCA-48F3-A90A-A2A0D0A76617}" type="slidenum">
              <a:rPr lang="de-DE" smtClean="0"/>
              <a:pPr fontAlgn="base">
                <a:spcBef>
                  <a:spcPct val="0"/>
                </a:spcBef>
                <a:spcAft>
                  <a:spcPct val="0"/>
                </a:spcAft>
                <a:defRPr/>
              </a:pPr>
              <a:t>5</a:t>
            </a:fld>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bwMode="auto">
          <a:noFill/>
          <a:ln>
            <a:solidFill>
              <a:srgbClr val="000000"/>
            </a:solidFill>
            <a:miter lim="800000"/>
            <a:headEnd/>
            <a:tailEnd/>
          </a:ln>
        </p:spPr>
      </p:sp>
      <p:sp>
        <p:nvSpPr>
          <p:cNvPr id="29698"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35844"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51DC06F-703F-435F-8C68-00F611679931}" type="slidenum">
              <a:rPr lang="de-DE" smtClean="0"/>
              <a:pPr fontAlgn="base">
                <a:spcBef>
                  <a:spcPct val="0"/>
                </a:spcBef>
                <a:spcAft>
                  <a:spcPct val="0"/>
                </a:spcAft>
                <a:defRPr/>
              </a:pPr>
              <a:t>6</a:t>
            </a:fld>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olienbildplatzhalter 1"/>
          <p:cNvSpPr>
            <a:spLocks noGrp="1" noRot="1" noChangeAspect="1" noTextEdit="1"/>
          </p:cNvSpPr>
          <p:nvPr>
            <p:ph type="sldImg"/>
          </p:nvPr>
        </p:nvSpPr>
        <p:spPr bwMode="auto">
          <a:noFill/>
          <a:ln>
            <a:solidFill>
              <a:srgbClr val="000000"/>
            </a:solidFill>
            <a:miter lim="800000"/>
            <a:headEnd/>
            <a:tailEnd/>
          </a:ln>
        </p:spPr>
      </p:sp>
      <p:sp>
        <p:nvSpPr>
          <p:cNvPr id="31746"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36868"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452EF6-5EA5-4961-BA4B-0BC327E071DA}" type="slidenum">
              <a:rPr lang="de-DE" smtClean="0"/>
              <a:pPr fontAlgn="base">
                <a:spcBef>
                  <a:spcPct val="0"/>
                </a:spcBef>
                <a:spcAft>
                  <a:spcPct val="0"/>
                </a:spcAft>
                <a:defRPr/>
              </a:pPr>
              <a:t>7</a:t>
            </a:fld>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lienbildplatzhalter 1"/>
          <p:cNvSpPr>
            <a:spLocks noGrp="1" noRot="1" noChangeAspect="1" noTextEdit="1"/>
          </p:cNvSpPr>
          <p:nvPr>
            <p:ph type="sldImg"/>
          </p:nvPr>
        </p:nvSpPr>
        <p:spPr bwMode="auto">
          <a:noFill/>
          <a:ln>
            <a:solidFill>
              <a:srgbClr val="000000"/>
            </a:solidFill>
            <a:miter lim="800000"/>
            <a:headEnd/>
            <a:tailEnd/>
          </a:ln>
        </p:spPr>
      </p:sp>
      <p:sp>
        <p:nvSpPr>
          <p:cNvPr id="33794" name="Notizenplatzhalter 2"/>
          <p:cNvSpPr>
            <a:spLocks noGrp="1"/>
          </p:cNvSpPr>
          <p:nvPr>
            <p:ph type="body" idx="1"/>
          </p:nvPr>
        </p:nvSpPr>
        <p:spPr bwMode="auto">
          <a:noFill/>
        </p:spPr>
        <p:txBody>
          <a:bodyPr/>
          <a:lstStyle/>
          <a:p>
            <a:pPr eaLnBrk="1" hangingPunct="1">
              <a:spcBef>
                <a:spcPct val="0"/>
              </a:spcBef>
            </a:pPr>
            <a:endParaRPr lang="en-US" altLang="en-US" sz="1800" smtClean="0">
              <a:latin typeface="Arial" charset="0"/>
              <a:cs typeface="Arial" charset="0"/>
            </a:endParaRPr>
          </a:p>
        </p:txBody>
      </p:sp>
      <p:sp>
        <p:nvSpPr>
          <p:cNvPr id="37892"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EF0E02-4421-458A-AE13-B142D2A4C55D}" type="slidenum">
              <a:rPr lang="de-DE" smtClean="0"/>
              <a:pPr fontAlgn="base">
                <a:spcBef>
                  <a:spcPct val="0"/>
                </a:spcBef>
                <a:spcAft>
                  <a:spcPct val="0"/>
                </a:spcAft>
                <a:defRPr/>
              </a:pPr>
              <a:t>8</a:t>
            </a:fld>
            <a:endParaRPr 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lienbildplatzhalter 1"/>
          <p:cNvSpPr>
            <a:spLocks noGrp="1" noRot="1" noChangeAspect="1" noTextEdit="1"/>
          </p:cNvSpPr>
          <p:nvPr>
            <p:ph type="sldImg"/>
          </p:nvPr>
        </p:nvSpPr>
        <p:spPr bwMode="auto">
          <a:noFill/>
          <a:ln>
            <a:solidFill>
              <a:srgbClr val="000000"/>
            </a:solidFill>
            <a:miter lim="800000"/>
            <a:headEnd/>
            <a:tailEnd/>
          </a:ln>
        </p:spPr>
      </p:sp>
      <p:sp>
        <p:nvSpPr>
          <p:cNvPr id="38914" name="Notizenplatzhalter 2"/>
          <p:cNvSpPr>
            <a:spLocks noGrp="1"/>
          </p:cNvSpPr>
          <p:nvPr>
            <p:ph type="body" idx="1"/>
          </p:nvPr>
        </p:nvSpPr>
        <p:spPr bwMode="auto">
          <a:noFill/>
        </p:spPr>
        <p:txBody>
          <a:bodyPr/>
          <a:lstStyle/>
          <a:p>
            <a:pPr eaLnBrk="1" hangingPunct="1">
              <a:spcBef>
                <a:spcPct val="0"/>
              </a:spcBef>
            </a:pPr>
            <a:endParaRPr lang="en-US" altLang="en-US" smtClean="0"/>
          </a:p>
        </p:txBody>
      </p:sp>
      <p:sp>
        <p:nvSpPr>
          <p:cNvPr id="43012" name="Foliennummernplatzhalter 3"/>
          <p:cNvSpPr txBox="1">
            <a:spLocks noGrp="1"/>
          </p:cNvSpPr>
          <p:nvPr/>
        </p:nvSpPr>
        <p:spPr bwMode="auto">
          <a:xfrm>
            <a:off x="3838575" y="9409113"/>
            <a:ext cx="2935288" cy="495300"/>
          </a:xfrm>
          <a:prstGeom prst="rect">
            <a:avLst/>
          </a:prstGeom>
          <a:noFill/>
          <a:ln>
            <a:miter lim="800000"/>
            <a:headEnd/>
            <a:tailEnd/>
          </a:ln>
        </p:spPr>
        <p:txBody>
          <a:bodyPr anchor="b"/>
          <a:lstStyle/>
          <a:p>
            <a:pPr algn="r">
              <a:defRPr/>
            </a:pPr>
            <a:fld id="{E49BFC19-2717-481B-BF31-0B79777188B5}" type="slidenum">
              <a:rPr lang="de-DE" sz="1200">
                <a:latin typeface="+mn-lt"/>
                <a:cs typeface="+mn-cs"/>
              </a:rPr>
              <a:pPr algn="r">
                <a:defRPr/>
              </a:pPr>
              <a:t>12</a:t>
            </a:fld>
            <a:endParaRPr lang="de-DE" sz="1200">
              <a:latin typeface="+mn-l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4" name="Picture 2" descr="C:\Users\Fifaan\Desktop\German House\17554765.jpg"/>
          <p:cNvPicPr>
            <a:picLocks noChangeAspect="1" noChangeArrowheads="1"/>
          </p:cNvPicPr>
          <p:nvPr userDrawn="1"/>
        </p:nvPicPr>
        <p:blipFill>
          <a:blip r:embed="rId2">
            <a:lum bright="90000" contrast="-70000"/>
          </a:blip>
          <a:srcRect r="6250" b="9953"/>
          <a:stretch>
            <a:fillRect/>
          </a:stretch>
        </p:blipFill>
        <p:spPr bwMode="auto">
          <a:xfrm>
            <a:off x="0" y="1214438"/>
            <a:ext cx="9144000" cy="5643562"/>
          </a:xfrm>
          <a:prstGeom prst="rect">
            <a:avLst/>
          </a:prstGeom>
          <a:noFill/>
          <a:ln w="9525">
            <a:noFill/>
            <a:miter lim="800000"/>
            <a:headEnd/>
            <a:tailEnd/>
          </a:ln>
        </p:spPr>
      </p:pic>
      <p:pic>
        <p:nvPicPr>
          <p:cNvPr id="5" name="Picture 7"/>
          <p:cNvPicPr>
            <a:picLocks noChangeAspect="1" noChangeArrowheads="1"/>
          </p:cNvPicPr>
          <p:nvPr userDrawn="1"/>
        </p:nvPicPr>
        <p:blipFill>
          <a:blip r:embed="rId3"/>
          <a:srcRect l="37695" t="21875" r="16016" b="16666"/>
          <a:stretch>
            <a:fillRect/>
          </a:stretch>
        </p:blipFill>
        <p:spPr bwMode="auto">
          <a:xfrm>
            <a:off x="0" y="0"/>
            <a:ext cx="9182100" cy="6858000"/>
          </a:xfrm>
          <a:prstGeom prst="rect">
            <a:avLst/>
          </a:prstGeom>
          <a:noFill/>
          <a:ln w="9525">
            <a:noFill/>
            <a:miter lim="800000"/>
            <a:headEnd/>
            <a:tailEnd/>
          </a:ln>
        </p:spPr>
      </p:pic>
      <p:sp>
        <p:nvSpPr>
          <p:cNvPr id="2" name="Titel 1"/>
          <p:cNvSpPr>
            <a:spLocks noGrp="1"/>
          </p:cNvSpPr>
          <p:nvPr>
            <p:ph type="ctrTitle"/>
          </p:nvPr>
        </p:nvSpPr>
        <p:spPr>
          <a:xfrm>
            <a:off x="685800" y="2130425"/>
            <a:ext cx="7772400" cy="1470025"/>
          </a:xfrm>
        </p:spPr>
        <p:txBody>
          <a:bodyPr/>
          <a:lstStyle/>
          <a:p>
            <a:r>
              <a:rPr lang="de-DE" dirty="0"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6" name="Datumsplatzhalter 3"/>
          <p:cNvSpPr>
            <a:spLocks noGrp="1"/>
          </p:cNvSpPr>
          <p:nvPr>
            <p:ph type="dt" sz="half" idx="10"/>
          </p:nvPr>
        </p:nvSpPr>
        <p:spPr/>
        <p:txBody>
          <a:bodyPr/>
          <a:lstStyle>
            <a:lvl1pPr>
              <a:defRPr/>
            </a:lvl1pPr>
          </a:lstStyle>
          <a:p>
            <a:pPr>
              <a:defRPr/>
            </a:pPr>
            <a:fld id="{458119F2-A2A4-405F-981B-AC285FD15061}" type="datetimeFigureOut">
              <a:rPr lang="de-DE"/>
              <a:pPr>
                <a:defRPr/>
              </a:pPr>
              <a:t>22.11.2015</a:t>
            </a:fld>
            <a:endParaRPr lang="de-DE"/>
          </a:p>
        </p:txBody>
      </p:sp>
      <p:sp>
        <p:nvSpPr>
          <p:cNvPr id="7" name="Fußzeilenplatzhalter 4"/>
          <p:cNvSpPr>
            <a:spLocks noGrp="1"/>
          </p:cNvSpPr>
          <p:nvPr>
            <p:ph type="ftr" sz="quarter" idx="11"/>
          </p:nvPr>
        </p:nvSpPr>
        <p:spPr/>
        <p:txBody>
          <a:bodyPr/>
          <a:lstStyle>
            <a:lvl1pPr>
              <a:defRPr/>
            </a:lvl1pPr>
          </a:lstStyle>
          <a:p>
            <a:pPr>
              <a:defRPr/>
            </a:pPr>
            <a:endParaRPr lang="de-DE"/>
          </a:p>
        </p:txBody>
      </p:sp>
      <p:sp>
        <p:nvSpPr>
          <p:cNvPr id="8" name="Foliennummernplatzhalter 5"/>
          <p:cNvSpPr>
            <a:spLocks noGrp="1"/>
          </p:cNvSpPr>
          <p:nvPr>
            <p:ph type="sldNum" sz="quarter" idx="12"/>
          </p:nvPr>
        </p:nvSpPr>
        <p:spPr/>
        <p:txBody>
          <a:bodyPr/>
          <a:lstStyle>
            <a:lvl1pPr>
              <a:defRPr/>
            </a:lvl1pPr>
          </a:lstStyle>
          <a:p>
            <a:pPr>
              <a:defRPr/>
            </a:pPr>
            <a:fld id="{52E985DD-ED99-4F6A-9099-38A1DB0D8CDD}" type="slidenum">
              <a:rPr lang="de-DE"/>
              <a:pPr>
                <a:defRPr/>
              </a:pPr>
              <a:t>‹#›</a:t>
            </a:fld>
            <a:endParaRPr lang="de-DE"/>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96A1D205-5E5B-4F7B-BBEE-CEBCB1D94B2A}" type="slidenum">
              <a:rPr lang="en-US"/>
              <a:pPr>
                <a:defRPr/>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317EE5F4-46FC-48EA-AA19-1CD3BBDBAFD3}" type="slidenum">
              <a:rPr lang="en-US"/>
              <a:pPr>
                <a:defRPr/>
              </a:pPr>
              <a:t>‹#›</a:t>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F52F7474-DE56-4D81-94D2-66F4DBF3C9CE}" type="slidenum">
              <a:rPr lang="en-US"/>
              <a:pPr>
                <a:defRPr/>
              </a:pPr>
              <a:t>‹#›</a:t>
            </a:fld>
            <a:endParaRPr 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33E110C6-C2C5-4CCD-8486-AD4B00049897}" type="slidenum">
              <a:rPr lang="en-US"/>
              <a:pPr>
                <a:defRPr/>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Picture 2" descr="C:\Users\Fifaan\Desktop\German House\17554765.jpg"/>
          <p:cNvPicPr>
            <a:picLocks noChangeAspect="1" noChangeArrowheads="1"/>
          </p:cNvPicPr>
          <p:nvPr userDrawn="1"/>
        </p:nvPicPr>
        <p:blipFill>
          <a:blip r:embed="rId2">
            <a:lum bright="90000" contrast="-70000"/>
          </a:blip>
          <a:srcRect r="6250" b="9953"/>
          <a:stretch>
            <a:fillRect/>
          </a:stretch>
        </p:blipFill>
        <p:spPr bwMode="auto">
          <a:xfrm>
            <a:off x="0" y="1214438"/>
            <a:ext cx="9144000" cy="5643562"/>
          </a:xfrm>
          <a:prstGeom prst="rect">
            <a:avLst/>
          </a:prstGeom>
          <a:noFill/>
          <a:ln w="9525">
            <a:noFill/>
            <a:miter lim="800000"/>
            <a:headEnd/>
            <a:tailEnd/>
          </a:ln>
        </p:spPr>
      </p:pic>
      <p:cxnSp>
        <p:nvCxnSpPr>
          <p:cNvPr id="5" name="Gerade Verbindung 7"/>
          <p:cNvCxnSpPr/>
          <p:nvPr userDrawn="1"/>
        </p:nvCxnSpPr>
        <p:spPr>
          <a:xfrm>
            <a:off x="-357188" y="928688"/>
            <a:ext cx="10429876"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Gerade Verbindung 8"/>
          <p:cNvCxnSpPr/>
          <p:nvPr userDrawn="1"/>
        </p:nvCxnSpPr>
        <p:spPr>
          <a:xfrm rot="5400000">
            <a:off x="-3572669" y="3929857"/>
            <a:ext cx="785812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0" y="214290"/>
            <a:ext cx="8229600" cy="1143000"/>
          </a:xfrm>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Datumsplatzhalter 3"/>
          <p:cNvSpPr>
            <a:spLocks noGrp="1"/>
          </p:cNvSpPr>
          <p:nvPr>
            <p:ph type="dt" sz="half" idx="10"/>
          </p:nvPr>
        </p:nvSpPr>
        <p:spPr/>
        <p:txBody>
          <a:bodyPr/>
          <a:lstStyle>
            <a:lvl1pPr>
              <a:defRPr/>
            </a:lvl1pPr>
          </a:lstStyle>
          <a:p>
            <a:pPr>
              <a:defRPr/>
            </a:pPr>
            <a:fld id="{31564F01-AF60-41A0-846E-C653A688CE7F}" type="datetimeFigureOut">
              <a:rPr lang="de-DE"/>
              <a:pPr>
                <a:defRPr/>
              </a:pPr>
              <a:t>22.11.2015</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BA803DDD-CDC5-41D1-A6EF-02A60DD62869}" type="slidenum">
              <a:rPr lang="de-DE"/>
              <a:pPr>
                <a:defRPr/>
              </a:pPr>
              <a:t>‹#›</a:t>
            </a:fld>
            <a:endParaRPr lang="de-D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78838" cy="6173788"/>
            <a:chOff x="0" y="0"/>
            <a:chExt cx="5341" cy="3889"/>
          </a:xfrm>
        </p:grpSpPr>
        <p:sp>
          <p:nvSpPr>
            <p:cNvPr id="5" name="Freeform 1027"/>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lstStyle/>
            <a:p>
              <a:pPr>
                <a:defRPr/>
              </a:pPr>
              <a:endParaRPr lang="en-GB"/>
            </a:p>
          </p:txBody>
        </p:sp>
        <p:sp>
          <p:nvSpPr>
            <p:cNvPr id="6" name="Freeform 1028"/>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lstStyle/>
            <a:p>
              <a:pPr>
                <a:defRPr/>
              </a:pPr>
              <a:endParaRPr lang="en-GB"/>
            </a:p>
          </p:txBody>
        </p:sp>
        <p:sp>
          <p:nvSpPr>
            <p:cNvPr id="7" name="Freeform 1029"/>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lstStyle/>
            <a:p>
              <a:pPr>
                <a:defRPr/>
              </a:pPr>
              <a:endParaRPr lang="en-GB"/>
            </a:p>
          </p:txBody>
        </p:sp>
        <p:sp>
          <p:nvSpPr>
            <p:cNvPr id="8" name="Freeform 1030"/>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lstStyle/>
            <a:p>
              <a:pPr>
                <a:defRPr/>
              </a:pPr>
              <a:endParaRPr lang="en-GB"/>
            </a:p>
          </p:txBody>
        </p:sp>
      </p:grpSp>
      <p:sp>
        <p:nvSpPr>
          <p:cNvPr id="29703" name="Rectangle 1031"/>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9704" name="Rectangle 1032"/>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solidFill>
                  <a:srgbClr val="FFFFFF"/>
                </a:solidFill>
                <a:latin typeface="Arial" charset="0"/>
                <a:cs typeface="Arial" charset="0"/>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solidFill>
                  <a:srgbClr val="FFFFFF"/>
                </a:solidFill>
                <a:latin typeface="Arial" charset="0"/>
                <a:cs typeface="Arial" charset="0"/>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solidFill>
                  <a:srgbClr val="FFFFFF"/>
                </a:solidFill>
                <a:latin typeface="Arial" charset="0"/>
                <a:cs typeface="Arial" charset="0"/>
              </a:defRPr>
            </a:lvl1pPr>
          </a:lstStyle>
          <a:p>
            <a:pPr>
              <a:defRPr/>
            </a:pPr>
            <a:fld id="{60BEB138-EB69-4FB5-8F00-A51EDC1478D5}" type="slidenum">
              <a:rPr lang="en-US"/>
              <a:pPr>
                <a:defRPr/>
              </a:pPr>
              <a:t>‹#›</a:t>
            </a:fld>
            <a:endParaRPr lang="en-U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C45136DB-3D00-4CCF-97BA-2C1FA657A89B}" type="slidenum">
              <a:rPr lang="en-US"/>
              <a:pPr>
                <a:defRPr/>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5"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13A12688-7797-4F8D-B090-1F7F6F40AAC0}" type="slidenum">
              <a:rPr lang="en-US"/>
              <a:pPr>
                <a:defRPr/>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6"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4CE97CFE-CF1C-43A4-A905-D7154D3A720F}" type="slidenum">
              <a:rPr lang="en-US"/>
              <a:pPr>
                <a:defRPr/>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8"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2FE0F62D-637A-4225-B50A-4BB4F71D573F}" type="slidenum">
              <a:rPr lang="en-US"/>
              <a:pPr>
                <a:defRPr/>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4"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E1F2EF13-F0EA-41F2-B58E-9B67D0B699F6}" type="slidenum">
              <a:rPr lang="en-US"/>
              <a:pPr>
                <a:defRPr/>
              </a:pPr>
              <a:t>‹#›</a:t>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atin typeface="Arial" charset="0"/>
                <a:cs typeface="Arial" charset="0"/>
              </a:defRPr>
            </a:lvl1pPr>
          </a:lstStyle>
          <a:p>
            <a:pPr>
              <a:defRPr/>
            </a:pPr>
            <a:fld id="{300B07F7-05DA-4C69-807A-9DD561064FAC}" type="slidenum">
              <a:rPr lang="en-US"/>
              <a:pPr>
                <a:defRPr/>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ltLang="en-US"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11"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defRPr/>
            </a:pPr>
            <a:fld id="{241B154F-9952-4C4F-8980-775DA8B796F1}" type="datetimeFigureOut">
              <a:rPr lang="de-DE"/>
              <a:pPr>
                <a:defRPr/>
              </a:pPr>
              <a:t>22.11.2015</a:t>
            </a:fld>
            <a:endParaRPr lang="de-DE"/>
          </a:p>
        </p:txBody>
      </p:sp>
      <p:sp>
        <p:nvSpPr>
          <p:cNvPr id="12"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13"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45BF9BE-C881-44F8-B563-372BB5106F18}"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Lst>
  <p:transition>
    <p:fade/>
  </p:transition>
  <p:txStyles>
    <p:title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8478838" cy="6173788"/>
            <a:chOff x="0" y="0"/>
            <a:chExt cx="5341" cy="3889"/>
          </a:xfrm>
        </p:grpSpPr>
        <p:sp>
          <p:nvSpPr>
            <p:cNvPr id="2056"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lstStyle/>
            <a:p>
              <a:pPr>
                <a:defRPr/>
              </a:pPr>
              <a:endParaRPr lang="en-GB"/>
            </a:p>
          </p:txBody>
        </p:sp>
        <p:sp>
          <p:nvSpPr>
            <p:cNvPr id="2057"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lstStyle/>
            <a:p>
              <a:pPr>
                <a:defRPr/>
              </a:pPr>
              <a:endParaRPr lang="en-GB"/>
            </a:p>
          </p:txBody>
        </p:sp>
        <p:sp>
          <p:nvSpPr>
            <p:cNvPr id="2058"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lstStyle/>
            <a:p>
              <a:pPr>
                <a:defRPr/>
              </a:pPr>
              <a:endParaRPr lang="en-GB"/>
            </a:p>
          </p:txBody>
        </p:sp>
        <p:sp>
          <p:nvSpPr>
            <p:cNvPr id="2059"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lstStyle/>
            <a:p>
              <a:pPr>
                <a:defRPr/>
              </a:pPr>
              <a:endParaRPr lang="en-GB"/>
            </a:p>
          </p:txBody>
        </p:sp>
      </p:grpSp>
      <p:sp>
        <p:nvSpPr>
          <p:cNvPr id="28679"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8680"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rgbClr val="FFFFFF"/>
                </a:solidFill>
                <a:latin typeface="Times New Roman" pitchFamily="18" charset="0"/>
                <a:cs typeface="+mn-cs"/>
              </a:defRPr>
            </a:lvl1pPr>
          </a:lstStyle>
          <a:p>
            <a:pPr>
              <a:defRPr/>
            </a:pPr>
            <a:endParaRPr lang="en-US"/>
          </a:p>
        </p:txBody>
      </p:sp>
      <p:sp>
        <p:nvSpPr>
          <p:cNvPr id="28681"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rgbClr val="FFFFFF"/>
                </a:solidFill>
                <a:latin typeface="Times New Roman" pitchFamily="18" charset="0"/>
                <a:cs typeface="+mn-cs"/>
              </a:defRPr>
            </a:lvl1pPr>
          </a:lstStyle>
          <a:p>
            <a:pPr>
              <a:defRPr/>
            </a:pPr>
            <a:endParaRPr lang="en-US"/>
          </a:p>
        </p:txBody>
      </p:sp>
      <p:sp>
        <p:nvSpPr>
          <p:cNvPr id="28682"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rgbClr val="FFFFFF"/>
                </a:solidFill>
                <a:latin typeface="Times New Roman" pitchFamily="18" charset="0"/>
                <a:cs typeface="+mn-cs"/>
              </a:defRPr>
            </a:lvl1pPr>
          </a:lstStyle>
          <a:p>
            <a:pPr>
              <a:defRPr/>
            </a:pPr>
            <a:fld id="{247421A9-B7B5-432A-8EC9-85381600063F}" type="slidenum">
              <a:rPr lang="en-US"/>
              <a:pPr>
                <a:defRPr/>
              </a:pPr>
              <a:t>‹#›</a:t>
            </a:fld>
            <a:endParaRPr lang="en-US"/>
          </a:p>
        </p:txBody>
      </p:sp>
      <p:sp>
        <p:nvSpPr>
          <p:cNvPr id="28683"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ransition>
    <p:fade thruBlk="1"/>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vancouveraccess2010.com/holland-heineken-house-vancouver-201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png"/><Relationship Id="rId7"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23.gif"/></Relationships>
</file>

<file path=ppt/slides/_rels/slide46.xml.rels><?xml version="1.0" encoding="UTF-8" standalone="yes"?>
<Relationships xmlns="http://schemas.openxmlformats.org/package/2006/relationships"><Relationship Id="rId8" Type="http://schemas.openxmlformats.org/officeDocument/2006/relationships/hyperlink" Target="http://www.vanmag.com/Entertainment/Best_Olympic_Houses" TargetMode="External"/><Relationship Id="rId3" Type="http://schemas.openxmlformats.org/officeDocument/2006/relationships/hyperlink" Target="http://www.dsm-olympia.de/" TargetMode="External"/><Relationship Id="rId7" Type="http://schemas.openxmlformats.org/officeDocument/2006/relationships/hyperlink" Target="http://www.irishhouse2010.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teamusa.org/" TargetMode="External"/><Relationship Id="rId11" Type="http://schemas.openxmlformats.org/officeDocument/2006/relationships/hyperlink" Target="http://www.citycaucus.com/2010venues/heineken-house" TargetMode="External"/><Relationship Id="rId5" Type="http://schemas.openxmlformats.org/officeDocument/2006/relationships/hyperlink" Target="http://www.olympic.ca/" TargetMode="External"/><Relationship Id="rId10" Type="http://schemas.openxmlformats.org/officeDocument/2006/relationships/hyperlink" Target="http://www.eventmagazine.co.uk/news/1121611/Exclusive-Two-Olympic-houses-confirm" TargetMode="External"/><Relationship Id="rId4" Type="http://schemas.openxmlformats.org/officeDocument/2006/relationships/hyperlink" Target="http://www.houseofswitzerland.org/" TargetMode="External"/><Relationship Id="rId9" Type="http://schemas.openxmlformats.org/officeDocument/2006/relationships/hyperlink" Target="http://www.miss604.com/2010/01/vancouver-2010-pavilions-hospitality-houses.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ctrTitle"/>
          </p:nvPr>
        </p:nvSpPr>
        <p:spPr>
          <a:xfrm>
            <a:off x="179388" y="642938"/>
            <a:ext cx="8713787" cy="1706562"/>
          </a:xfrm>
        </p:spPr>
        <p:txBody>
          <a:bodyPr/>
          <a:lstStyle/>
          <a:p>
            <a:pPr eaLnBrk="1" hangingPunct="1"/>
            <a:r>
              <a:rPr lang="de-DE" altLang="en-US" sz="3600" b="1" smtClean="0">
                <a:latin typeface="Calibri" pitchFamily="34" charset="0"/>
              </a:rPr>
              <a:t>New Perspectives on the Olympic Movement: A Comparative Inve</a:t>
            </a:r>
            <a:r>
              <a:rPr lang="en-US" altLang="en-US" sz="3600" b="1" smtClean="0">
                <a:latin typeface="Calibri" pitchFamily="34" charset="0"/>
              </a:rPr>
              <a:t>stigation of National </a:t>
            </a:r>
            <a:r>
              <a:rPr lang="de-DE" altLang="en-US" sz="3600" b="1" smtClean="0">
                <a:latin typeface="Calibri" pitchFamily="34" charset="0"/>
              </a:rPr>
              <a:t>Olympic Ho</a:t>
            </a:r>
            <a:r>
              <a:rPr lang="en-US" altLang="en-US" sz="3600" b="1" smtClean="0">
                <a:latin typeface="Calibri" pitchFamily="34" charset="0"/>
              </a:rPr>
              <a:t>spitality </a:t>
            </a:r>
            <a:r>
              <a:rPr lang="de-DE" altLang="en-US" sz="3600" b="1" smtClean="0">
                <a:latin typeface="Calibri" pitchFamily="34" charset="0"/>
              </a:rPr>
              <a:t>Houses</a:t>
            </a:r>
          </a:p>
        </p:txBody>
      </p:sp>
      <p:sp>
        <p:nvSpPr>
          <p:cNvPr id="18434" name="Textfeld 9"/>
          <p:cNvSpPr txBox="1">
            <a:spLocks noChangeArrowheads="1"/>
          </p:cNvSpPr>
          <p:nvPr/>
        </p:nvSpPr>
        <p:spPr bwMode="auto">
          <a:xfrm>
            <a:off x="1928813" y="4437063"/>
            <a:ext cx="5451475" cy="1846262"/>
          </a:xfrm>
          <a:prstGeom prst="rect">
            <a:avLst/>
          </a:prstGeom>
          <a:noFill/>
          <a:ln w="9525">
            <a:noFill/>
            <a:miter lim="800000"/>
            <a:headEnd/>
            <a:tailEnd/>
          </a:ln>
        </p:spPr>
        <p:txBody>
          <a:bodyPr>
            <a:spAutoFit/>
          </a:bodyPr>
          <a:lstStyle/>
          <a:p>
            <a:pPr algn="ctr"/>
            <a:r>
              <a:rPr lang="de-DE" altLang="en-US" sz="2400">
                <a:latin typeface="Calibri" pitchFamily="34" charset="0"/>
              </a:rPr>
              <a:t>Dr. Richard Baka, </a:t>
            </a:r>
          </a:p>
          <a:p>
            <a:pPr algn="ctr"/>
            <a:r>
              <a:rPr lang="de-DE" altLang="en-US" sz="2400">
                <a:latin typeface="Calibri" pitchFamily="34" charset="0"/>
              </a:rPr>
              <a:t> College of Sport and Exercise Science  Insitute for Sport Exercise  &amp; Active Living</a:t>
            </a:r>
          </a:p>
          <a:p>
            <a:pPr algn="ctr"/>
            <a:r>
              <a:rPr lang="de-DE" altLang="en-US" sz="2400">
                <a:latin typeface="Calibri" pitchFamily="34" charset="0"/>
              </a:rPr>
              <a:t>Victoria University</a:t>
            </a:r>
          </a:p>
          <a:p>
            <a:pPr algn="ctr"/>
            <a:endParaRPr lang="de-DE" altLang="en-US">
              <a:latin typeface="Calibri" pitchFamily="34" charset="0"/>
            </a:endParaRPr>
          </a:p>
        </p:txBody>
      </p:sp>
      <p:pic>
        <p:nvPicPr>
          <p:cNvPr id="18435" name="Picture 2"/>
          <p:cNvPicPr>
            <a:picLocks noChangeAspect="1" noChangeArrowheads="1"/>
          </p:cNvPicPr>
          <p:nvPr/>
        </p:nvPicPr>
        <p:blipFill>
          <a:blip r:embed="rId3"/>
          <a:srcRect l="18750" t="36458" r="44922" b="22917"/>
          <a:stretch>
            <a:fillRect/>
          </a:stretch>
        </p:blipFill>
        <p:spPr bwMode="auto">
          <a:xfrm>
            <a:off x="7215188" y="3000375"/>
            <a:ext cx="1785937" cy="1123950"/>
          </a:xfrm>
          <a:prstGeom prst="rect">
            <a:avLst/>
          </a:prstGeom>
          <a:noFill/>
          <a:ln w="9525">
            <a:noFill/>
            <a:miter lim="800000"/>
            <a:headEnd/>
            <a:tailEnd/>
          </a:ln>
        </p:spPr>
      </p:pic>
      <p:pic>
        <p:nvPicPr>
          <p:cNvPr id="18436" name="Picture 3"/>
          <p:cNvPicPr>
            <a:picLocks noChangeAspect="1" noChangeArrowheads="1"/>
          </p:cNvPicPr>
          <p:nvPr/>
        </p:nvPicPr>
        <p:blipFill>
          <a:blip r:embed="rId4"/>
          <a:srcRect l="22929" t="30208" r="47852" b="34375"/>
          <a:stretch>
            <a:fillRect/>
          </a:stretch>
        </p:blipFill>
        <p:spPr bwMode="auto">
          <a:xfrm>
            <a:off x="5500688" y="3000375"/>
            <a:ext cx="1643062" cy="1120775"/>
          </a:xfrm>
          <a:prstGeom prst="rect">
            <a:avLst/>
          </a:prstGeom>
          <a:noFill/>
          <a:ln w="9525">
            <a:noFill/>
            <a:miter lim="800000"/>
            <a:headEnd/>
            <a:tailEnd/>
          </a:ln>
        </p:spPr>
      </p:pic>
      <p:pic>
        <p:nvPicPr>
          <p:cNvPr id="18437" name="Picture 3"/>
          <p:cNvPicPr>
            <a:picLocks noChangeAspect="1" noChangeArrowheads="1"/>
          </p:cNvPicPr>
          <p:nvPr/>
        </p:nvPicPr>
        <p:blipFill>
          <a:blip r:embed="rId5"/>
          <a:srcRect l="45703" t="64583" r="41406" b="18750"/>
          <a:stretch>
            <a:fillRect/>
          </a:stretch>
        </p:blipFill>
        <p:spPr bwMode="auto">
          <a:xfrm>
            <a:off x="3786188" y="3000375"/>
            <a:ext cx="1571625" cy="1143000"/>
          </a:xfrm>
          <a:prstGeom prst="rect">
            <a:avLst/>
          </a:prstGeom>
          <a:noFill/>
          <a:ln w="9525">
            <a:noFill/>
            <a:miter lim="800000"/>
            <a:headEnd/>
            <a:tailEnd/>
          </a:ln>
        </p:spPr>
      </p:pic>
      <p:pic>
        <p:nvPicPr>
          <p:cNvPr id="18438" name="Picture 4"/>
          <p:cNvPicPr>
            <a:picLocks noChangeAspect="1" noChangeArrowheads="1"/>
          </p:cNvPicPr>
          <p:nvPr/>
        </p:nvPicPr>
        <p:blipFill>
          <a:blip r:embed="rId6"/>
          <a:srcRect l="51758" t="54167" r="22461" b="12500"/>
          <a:stretch>
            <a:fillRect/>
          </a:stretch>
        </p:blipFill>
        <p:spPr bwMode="auto">
          <a:xfrm>
            <a:off x="2071688" y="3000375"/>
            <a:ext cx="1571625" cy="1143000"/>
          </a:xfrm>
          <a:prstGeom prst="rect">
            <a:avLst/>
          </a:prstGeom>
          <a:noFill/>
          <a:ln w="9525">
            <a:noFill/>
            <a:miter lim="800000"/>
            <a:headEnd/>
            <a:tailEnd/>
          </a:ln>
        </p:spPr>
      </p:pic>
      <p:pic>
        <p:nvPicPr>
          <p:cNvPr id="18439" name="Picture 5" descr="F:\germanhouse4.gif"/>
          <p:cNvPicPr>
            <a:picLocks noChangeAspect="1" noChangeArrowheads="1"/>
          </p:cNvPicPr>
          <p:nvPr/>
        </p:nvPicPr>
        <p:blipFill>
          <a:blip r:embed="rId7"/>
          <a:srcRect/>
          <a:stretch>
            <a:fillRect/>
          </a:stretch>
        </p:blipFill>
        <p:spPr bwMode="auto">
          <a:xfrm>
            <a:off x="395288" y="3000375"/>
            <a:ext cx="1533525" cy="1143000"/>
          </a:xfrm>
          <a:prstGeom prst="rect">
            <a:avLst/>
          </a:prstGeom>
          <a:noFill/>
          <a:ln w="9525">
            <a:noFill/>
            <a:miter lim="800000"/>
            <a:headEnd/>
            <a:tailEnd/>
          </a:ln>
        </p:spPr>
      </p:pic>
      <p:sp>
        <p:nvSpPr>
          <p:cNvPr id="18440" name="AutoShape 10" descr="attachmen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18441" name="AutoShape 12" descr="attachment"/>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18442" name="Picture 11"/>
          <p:cNvPicPr>
            <a:picLocks noChangeAspect="1" noChangeArrowheads="1"/>
          </p:cNvPicPr>
          <p:nvPr/>
        </p:nvPicPr>
        <p:blipFill>
          <a:blip r:embed="rId8"/>
          <a:srcRect/>
          <a:stretch>
            <a:fillRect/>
          </a:stretch>
        </p:blipFill>
        <p:spPr bwMode="auto">
          <a:xfrm>
            <a:off x="539750" y="5589588"/>
            <a:ext cx="2305050" cy="1116012"/>
          </a:xfrm>
          <a:prstGeom prst="rect">
            <a:avLst/>
          </a:prstGeom>
          <a:noFill/>
          <a:ln w="9525">
            <a:noFill/>
            <a:miter lim="800000"/>
            <a:headEnd/>
            <a:tailEnd/>
          </a:ln>
        </p:spPr>
      </p:pic>
      <p:pic>
        <p:nvPicPr>
          <p:cNvPr id="18443" name="Picture 14"/>
          <p:cNvPicPr>
            <a:picLocks noChangeAspect="1" noChangeArrowheads="1"/>
          </p:cNvPicPr>
          <p:nvPr/>
        </p:nvPicPr>
        <p:blipFill>
          <a:blip r:embed="rId9"/>
          <a:srcRect/>
          <a:stretch>
            <a:fillRect/>
          </a:stretch>
        </p:blipFill>
        <p:spPr bwMode="auto">
          <a:xfrm>
            <a:off x="6227763" y="5734050"/>
            <a:ext cx="2736850" cy="9064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07950" y="53975"/>
            <a:ext cx="8229600" cy="1143000"/>
          </a:xfrm>
        </p:spPr>
        <p:txBody>
          <a:bodyPr/>
          <a:lstStyle/>
          <a:p>
            <a:r>
              <a:rPr lang="en-CA" altLang="en-US" sz="3600" smtClean="0"/>
              <a:t>German Fan Fest London</a:t>
            </a:r>
          </a:p>
        </p:txBody>
      </p:sp>
      <p:sp>
        <p:nvSpPr>
          <p:cNvPr id="35842" name="Content Placeholder 2"/>
          <p:cNvSpPr>
            <a:spLocks noGrp="1"/>
          </p:cNvSpPr>
          <p:nvPr>
            <p:ph idx="1"/>
          </p:nvPr>
        </p:nvSpPr>
        <p:spPr/>
        <p:txBody>
          <a:bodyPr/>
          <a:lstStyle/>
          <a:p>
            <a:pPr marL="0" indent="0">
              <a:buFont typeface="Arial" charset="0"/>
              <a:buNone/>
            </a:pPr>
            <a:endParaRPr lang="en-CA" altLang="en-US" smtClean="0"/>
          </a:p>
        </p:txBody>
      </p:sp>
      <p:pic>
        <p:nvPicPr>
          <p:cNvPr id="35843" name="Picture 2" descr="F:\germanfanfest.jpg"/>
          <p:cNvPicPr>
            <a:picLocks noChangeAspect="1" noChangeArrowheads="1"/>
          </p:cNvPicPr>
          <p:nvPr/>
        </p:nvPicPr>
        <p:blipFill>
          <a:blip r:embed="rId2"/>
          <a:srcRect/>
          <a:stretch>
            <a:fillRect/>
          </a:stretch>
        </p:blipFill>
        <p:spPr bwMode="auto">
          <a:xfrm>
            <a:off x="395288" y="3659188"/>
            <a:ext cx="4105275" cy="2730500"/>
          </a:xfrm>
          <a:prstGeom prst="rect">
            <a:avLst/>
          </a:prstGeom>
          <a:noFill/>
          <a:ln w="9525">
            <a:noFill/>
            <a:miter lim="800000"/>
            <a:headEnd/>
            <a:tailEnd/>
          </a:ln>
        </p:spPr>
      </p:pic>
      <p:pic>
        <p:nvPicPr>
          <p:cNvPr id="35844" name="Picture 3" descr="F:\germanfanfest2.jpg"/>
          <p:cNvPicPr>
            <a:picLocks noChangeAspect="1" noChangeArrowheads="1"/>
          </p:cNvPicPr>
          <p:nvPr/>
        </p:nvPicPr>
        <p:blipFill>
          <a:blip r:embed="rId3"/>
          <a:srcRect/>
          <a:stretch>
            <a:fillRect/>
          </a:stretch>
        </p:blipFill>
        <p:spPr bwMode="auto">
          <a:xfrm>
            <a:off x="2916238" y="1341438"/>
            <a:ext cx="5705475" cy="2659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ontent Placeholder 2"/>
          <p:cNvSpPr>
            <a:spLocks noGrp="1"/>
          </p:cNvSpPr>
          <p:nvPr>
            <p:ph idx="1"/>
          </p:nvPr>
        </p:nvSpPr>
        <p:spPr/>
        <p:txBody>
          <a:bodyPr/>
          <a:lstStyle/>
          <a:p>
            <a:endParaRPr lang="en-CA" altLang="en-US" smtClean="0"/>
          </a:p>
        </p:txBody>
      </p:sp>
      <p:pic>
        <p:nvPicPr>
          <p:cNvPr id="36866" name="Picture 2" descr="F:\dreamshipdamage.jpg"/>
          <p:cNvPicPr>
            <a:picLocks noChangeAspect="1" noChangeArrowheads="1"/>
          </p:cNvPicPr>
          <p:nvPr/>
        </p:nvPicPr>
        <p:blipFill>
          <a:blip r:embed="rId2"/>
          <a:srcRect/>
          <a:stretch>
            <a:fillRect/>
          </a:stretch>
        </p:blipFill>
        <p:spPr bwMode="auto">
          <a:xfrm>
            <a:off x="749300" y="1317625"/>
            <a:ext cx="3175000" cy="2378075"/>
          </a:xfrm>
          <a:prstGeom prst="rect">
            <a:avLst/>
          </a:prstGeom>
          <a:noFill/>
          <a:ln w="9525">
            <a:noFill/>
            <a:miter lim="800000"/>
            <a:headEnd/>
            <a:tailEnd/>
          </a:ln>
        </p:spPr>
      </p:pic>
      <p:pic>
        <p:nvPicPr>
          <p:cNvPr id="36867" name="Picture 3" descr="F:\dreamshiphamburg.jpg"/>
          <p:cNvPicPr>
            <a:picLocks noChangeAspect="1" noChangeArrowheads="1"/>
          </p:cNvPicPr>
          <p:nvPr/>
        </p:nvPicPr>
        <p:blipFill>
          <a:blip r:embed="rId3"/>
          <a:srcRect/>
          <a:stretch>
            <a:fillRect/>
          </a:stretch>
        </p:blipFill>
        <p:spPr bwMode="auto">
          <a:xfrm>
            <a:off x="395288" y="4103688"/>
            <a:ext cx="4143375" cy="2205037"/>
          </a:xfrm>
          <a:prstGeom prst="rect">
            <a:avLst/>
          </a:prstGeom>
          <a:noFill/>
          <a:ln w="9525">
            <a:noFill/>
            <a:miter lim="800000"/>
            <a:headEnd/>
            <a:tailEnd/>
          </a:ln>
        </p:spPr>
      </p:pic>
      <p:pic>
        <p:nvPicPr>
          <p:cNvPr id="36868" name="Picture 4" descr="F:\dreamshipparty2.jpg"/>
          <p:cNvPicPr>
            <a:picLocks noChangeAspect="1" noChangeArrowheads="1"/>
          </p:cNvPicPr>
          <p:nvPr/>
        </p:nvPicPr>
        <p:blipFill>
          <a:blip r:embed="rId4"/>
          <a:srcRect/>
          <a:stretch>
            <a:fillRect/>
          </a:stretch>
        </p:blipFill>
        <p:spPr bwMode="auto">
          <a:xfrm>
            <a:off x="4881563" y="1390650"/>
            <a:ext cx="3462337" cy="2305050"/>
          </a:xfrm>
          <a:prstGeom prst="rect">
            <a:avLst/>
          </a:prstGeom>
          <a:noFill/>
          <a:ln w="9525">
            <a:noFill/>
            <a:miter lim="800000"/>
            <a:headEnd/>
            <a:tailEnd/>
          </a:ln>
        </p:spPr>
      </p:pic>
      <p:pic>
        <p:nvPicPr>
          <p:cNvPr id="36869" name="Picture 5" descr="F:\dreamship2.jpg"/>
          <p:cNvPicPr>
            <a:picLocks noChangeAspect="1" noChangeArrowheads="1"/>
          </p:cNvPicPr>
          <p:nvPr/>
        </p:nvPicPr>
        <p:blipFill>
          <a:blip r:embed="rId5"/>
          <a:srcRect/>
          <a:stretch>
            <a:fillRect/>
          </a:stretch>
        </p:blipFill>
        <p:spPr bwMode="auto">
          <a:xfrm>
            <a:off x="5233988" y="4117975"/>
            <a:ext cx="3292475" cy="2190750"/>
          </a:xfrm>
          <a:prstGeom prst="rect">
            <a:avLst/>
          </a:prstGeom>
          <a:noFill/>
          <a:ln w="9525">
            <a:noFill/>
            <a:miter lim="800000"/>
            <a:headEnd/>
            <a:tailEnd/>
          </a:ln>
        </p:spPr>
      </p:pic>
      <p:sp>
        <p:nvSpPr>
          <p:cNvPr id="36870" name="Title 1"/>
          <p:cNvSpPr>
            <a:spLocks noGrp="1"/>
          </p:cNvSpPr>
          <p:nvPr>
            <p:ph type="title"/>
          </p:nvPr>
        </p:nvSpPr>
        <p:spPr>
          <a:xfrm>
            <a:off x="590550" y="0"/>
            <a:ext cx="8229600" cy="1143000"/>
          </a:xfrm>
        </p:spPr>
        <p:txBody>
          <a:bodyPr/>
          <a:lstStyle/>
          <a:p>
            <a:pPr algn="l"/>
            <a:r>
              <a:rPr lang="en-CA" altLang="en-US" sz="3200" smtClean="0"/>
              <a:t>German Olympic House: Dream Ship</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Inhaltsplatzhalter 2"/>
          <p:cNvSpPr>
            <a:spLocks noGrp="1"/>
          </p:cNvSpPr>
          <p:nvPr>
            <p:ph idx="4294967295"/>
          </p:nvPr>
        </p:nvSpPr>
        <p:spPr>
          <a:xfrm>
            <a:off x="425450" y="1150938"/>
            <a:ext cx="8610600" cy="5949950"/>
          </a:xfrm>
        </p:spPr>
        <p:txBody>
          <a:bodyPr/>
          <a:lstStyle/>
          <a:p>
            <a:pPr marL="457200" indent="-457200" eaLnBrk="1" hangingPunct="1">
              <a:buFont typeface="+mj-lt"/>
              <a:buAutoNum type="arabicPeriod" startAt="6"/>
              <a:defRPr/>
            </a:pPr>
            <a:r>
              <a:rPr lang="de-DE" sz="2400" dirty="0" smtClean="0">
                <a:latin typeface="Calibri" pitchFamily="34" charset="0"/>
              </a:rPr>
              <a:t>Australia needs to reassess and posssibly consider a partnership with sponsors, government and the AOC (vast majority of athletes and officials like the idea).</a:t>
            </a:r>
          </a:p>
          <a:p>
            <a:pPr marL="457200" indent="-457200" eaLnBrk="1" hangingPunct="1">
              <a:buFont typeface="+mj-lt"/>
              <a:buAutoNum type="arabicPeriod" startAt="6"/>
              <a:defRPr/>
            </a:pPr>
            <a:r>
              <a:rPr lang="de-DE" sz="2400" dirty="0" smtClean="0">
                <a:latin typeface="Calibri" pitchFamily="34" charset="0"/>
              </a:rPr>
              <a:t>Feedback for programs is generally excellent from athletes, families, friends, guests, sponsors, sport federations. etc. </a:t>
            </a:r>
          </a:p>
          <a:p>
            <a:pPr marL="457200" indent="-457200" eaLnBrk="1" hangingPunct="1">
              <a:buFont typeface="+mj-lt"/>
              <a:buAutoNum type="arabicPeriod" startAt="6"/>
              <a:defRPr/>
            </a:pPr>
            <a:r>
              <a:rPr lang="de-DE" sz="2400" dirty="0" smtClean="0">
                <a:latin typeface="Calibri" pitchFamily="34" charset="0"/>
              </a:rPr>
              <a:t>Opportunities for student work integrated learning and valuable major sport event experience.</a:t>
            </a:r>
          </a:p>
          <a:p>
            <a:pPr marL="457200" indent="-457200" eaLnBrk="1" hangingPunct="1">
              <a:buFont typeface="+mj-lt"/>
              <a:buAutoNum type="arabicPeriod" startAt="6"/>
              <a:defRPr/>
            </a:pPr>
            <a:r>
              <a:rPr lang="de-DE" sz="2400" dirty="0" smtClean="0">
                <a:latin typeface="Calibri" pitchFamily="34" charset="0"/>
              </a:rPr>
              <a:t>Concept of Olympic Houses is here to stay as Embassies of Sport have proven to be very popular (e.g. Heineken House). IOC has shown interest in the concept but is not inerested in control – moreso as a popular sideshow to the Games.</a:t>
            </a:r>
          </a:p>
          <a:p>
            <a:pPr marL="457200" indent="-457200" eaLnBrk="1" hangingPunct="1">
              <a:buFont typeface="+mj-lt"/>
              <a:buAutoNum type="arabicPeriod" startAt="6"/>
              <a:defRPr/>
            </a:pPr>
            <a:r>
              <a:rPr lang="de-DE" sz="2400" dirty="0" smtClean="0">
                <a:latin typeface="Calibri" pitchFamily="34" charset="0"/>
              </a:rPr>
              <a:t>Sochi is proving difficult for many NOHHS due to costs, limited infrastructure in a small city; Rio should pose less problems. </a:t>
            </a:r>
          </a:p>
          <a:p>
            <a:pPr marL="609600" indent="-609600" eaLnBrk="1" hangingPunct="1">
              <a:buFont typeface="Arial" charset="0"/>
              <a:buNone/>
              <a:defRPr/>
            </a:pPr>
            <a:endParaRPr lang="de-DE" sz="2400" dirty="0" smtClean="0">
              <a:latin typeface="Calibri" pitchFamily="34" charset="0"/>
            </a:endParaRPr>
          </a:p>
          <a:p>
            <a:pPr marL="609600" indent="-609600" eaLnBrk="1" hangingPunct="1">
              <a:buFont typeface="Arial" charset="0"/>
              <a:buAutoNum type="arabicPeriod"/>
              <a:defRPr/>
            </a:pPr>
            <a:endParaRPr lang="de-DE" dirty="0" smtClean="0">
              <a:latin typeface="Calibri" pitchFamily="34" charset="0"/>
            </a:endParaRPr>
          </a:p>
        </p:txBody>
      </p:sp>
      <p:sp>
        <p:nvSpPr>
          <p:cNvPr id="37890" name="Textfeld 5"/>
          <p:cNvSpPr txBox="1">
            <a:spLocks noChangeArrowheads="1"/>
          </p:cNvSpPr>
          <p:nvPr/>
        </p:nvSpPr>
        <p:spPr bwMode="auto">
          <a:xfrm>
            <a:off x="827088" y="0"/>
            <a:ext cx="7745412" cy="646113"/>
          </a:xfrm>
          <a:prstGeom prst="rect">
            <a:avLst/>
          </a:prstGeom>
          <a:noFill/>
          <a:ln w="9525">
            <a:noFill/>
            <a:miter lim="800000"/>
            <a:headEnd/>
            <a:tailEnd/>
          </a:ln>
        </p:spPr>
        <p:txBody>
          <a:bodyPr>
            <a:spAutoFit/>
          </a:bodyPr>
          <a:lstStyle/>
          <a:p>
            <a:r>
              <a:rPr lang="de-DE" altLang="en-US" sz="3200" b="1">
                <a:latin typeface="Calibri" pitchFamily="34" charset="0"/>
              </a:rPr>
              <a:t>                          </a:t>
            </a:r>
            <a:r>
              <a:rPr lang="de-DE" altLang="en-US" sz="3600" b="1">
                <a:latin typeface="Calibri" pitchFamily="34" charset="0"/>
              </a:rPr>
              <a:t>GOH: Sochi </a:t>
            </a:r>
          </a:p>
        </p:txBody>
      </p:sp>
      <p:pic>
        <p:nvPicPr>
          <p:cNvPr id="37891" name="Picture 2" descr="C:\Documents and Settings\kin\Desktop\goh sochi 2014.jpg"/>
          <p:cNvPicPr>
            <a:picLocks noChangeAspect="1" noChangeArrowheads="1"/>
          </p:cNvPicPr>
          <p:nvPr/>
        </p:nvPicPr>
        <p:blipFill>
          <a:blip r:embed="rId3"/>
          <a:srcRect/>
          <a:stretch>
            <a:fillRect/>
          </a:stretch>
        </p:blipFill>
        <p:spPr bwMode="auto">
          <a:xfrm>
            <a:off x="285750" y="800100"/>
            <a:ext cx="8572500" cy="5486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0" y="214313"/>
            <a:ext cx="8229600" cy="1143000"/>
          </a:xfrm>
        </p:spPr>
        <p:txBody>
          <a:bodyPr/>
          <a:lstStyle/>
          <a:p>
            <a:endParaRPr lang="en-AU" altLang="en-US" smtClean="0"/>
          </a:p>
        </p:txBody>
      </p:sp>
      <p:pic>
        <p:nvPicPr>
          <p:cNvPr id="39938" name="Picture 2"/>
          <p:cNvPicPr>
            <a:picLocks noGrp="1" noChangeAspect="1" noChangeArrowheads="1"/>
          </p:cNvPicPr>
          <p:nvPr>
            <p:ph idx="1"/>
          </p:nvPr>
        </p:nvPicPr>
        <p:blipFill>
          <a:blip r:embed="rId2"/>
          <a:srcRect/>
          <a:stretch>
            <a:fillRect/>
          </a:stretch>
        </p:blipFill>
        <p:spPr>
          <a:xfrm>
            <a:off x="2555875" y="0"/>
            <a:ext cx="3062288" cy="1801813"/>
          </a:xfrm>
        </p:spPr>
      </p:pic>
      <p:pic>
        <p:nvPicPr>
          <p:cNvPr id="39939" name="Picture 3"/>
          <p:cNvPicPr>
            <a:picLocks noChangeAspect="1" noChangeArrowheads="1"/>
          </p:cNvPicPr>
          <p:nvPr/>
        </p:nvPicPr>
        <p:blipFill>
          <a:blip r:embed="rId3"/>
          <a:srcRect/>
          <a:stretch>
            <a:fillRect/>
          </a:stretch>
        </p:blipFill>
        <p:spPr bwMode="auto">
          <a:xfrm>
            <a:off x="323850" y="1628775"/>
            <a:ext cx="2879725" cy="1916113"/>
          </a:xfrm>
          <a:prstGeom prst="rect">
            <a:avLst/>
          </a:prstGeom>
          <a:noFill/>
          <a:ln w="9525">
            <a:noFill/>
            <a:miter lim="800000"/>
            <a:headEnd/>
            <a:tailEnd/>
          </a:ln>
        </p:spPr>
      </p:pic>
      <p:pic>
        <p:nvPicPr>
          <p:cNvPr id="39940" name="Picture 4"/>
          <p:cNvPicPr>
            <a:picLocks noChangeAspect="1" noChangeArrowheads="1"/>
          </p:cNvPicPr>
          <p:nvPr/>
        </p:nvPicPr>
        <p:blipFill>
          <a:blip r:embed="rId4"/>
          <a:srcRect/>
          <a:stretch>
            <a:fillRect/>
          </a:stretch>
        </p:blipFill>
        <p:spPr bwMode="auto">
          <a:xfrm>
            <a:off x="6183313" y="1628775"/>
            <a:ext cx="2466975" cy="1847850"/>
          </a:xfrm>
          <a:prstGeom prst="rect">
            <a:avLst/>
          </a:prstGeom>
          <a:noFill/>
          <a:ln w="9525">
            <a:noFill/>
            <a:miter lim="800000"/>
            <a:headEnd/>
            <a:tailEnd/>
          </a:ln>
        </p:spPr>
      </p:pic>
      <p:pic>
        <p:nvPicPr>
          <p:cNvPr id="39941" name="Picture 5"/>
          <p:cNvPicPr>
            <a:picLocks noChangeAspect="1" noChangeArrowheads="1"/>
          </p:cNvPicPr>
          <p:nvPr/>
        </p:nvPicPr>
        <p:blipFill>
          <a:blip r:embed="rId5"/>
          <a:srcRect/>
          <a:stretch>
            <a:fillRect/>
          </a:stretch>
        </p:blipFill>
        <p:spPr bwMode="auto">
          <a:xfrm>
            <a:off x="214313" y="4437063"/>
            <a:ext cx="3160712" cy="2103437"/>
          </a:xfrm>
          <a:prstGeom prst="rect">
            <a:avLst/>
          </a:prstGeom>
          <a:noFill/>
          <a:ln w="9525">
            <a:noFill/>
            <a:miter lim="800000"/>
            <a:headEnd/>
            <a:tailEnd/>
          </a:ln>
        </p:spPr>
      </p:pic>
      <p:pic>
        <p:nvPicPr>
          <p:cNvPr id="39942" name="Picture 6"/>
          <p:cNvPicPr>
            <a:picLocks noChangeAspect="1" noChangeArrowheads="1"/>
          </p:cNvPicPr>
          <p:nvPr/>
        </p:nvPicPr>
        <p:blipFill>
          <a:blip r:embed="rId6"/>
          <a:srcRect/>
          <a:stretch>
            <a:fillRect/>
          </a:stretch>
        </p:blipFill>
        <p:spPr bwMode="auto">
          <a:xfrm>
            <a:off x="5400675" y="4397375"/>
            <a:ext cx="3070225" cy="1949450"/>
          </a:xfrm>
          <a:prstGeom prst="rect">
            <a:avLst/>
          </a:prstGeom>
          <a:noFill/>
          <a:ln w="9525">
            <a:noFill/>
            <a:miter lim="800000"/>
            <a:headEnd/>
            <a:tailEnd/>
          </a:ln>
        </p:spPr>
      </p:pic>
      <p:pic>
        <p:nvPicPr>
          <p:cNvPr id="39943" name="Picture 7"/>
          <p:cNvPicPr>
            <a:picLocks noChangeAspect="1" noChangeArrowheads="1"/>
          </p:cNvPicPr>
          <p:nvPr/>
        </p:nvPicPr>
        <p:blipFill>
          <a:blip r:embed="rId7"/>
          <a:srcRect/>
          <a:stretch>
            <a:fillRect/>
          </a:stretch>
        </p:blipFill>
        <p:spPr bwMode="auto">
          <a:xfrm>
            <a:off x="3389313" y="2424113"/>
            <a:ext cx="2492375" cy="16732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idx="4294967295"/>
          </p:nvPr>
        </p:nvSpPr>
        <p:spPr/>
        <p:txBody>
          <a:bodyPr/>
          <a:lstStyle/>
          <a:p>
            <a:r>
              <a:rPr lang="en-US" smtClean="0"/>
              <a:t>GOH Rio</a:t>
            </a:r>
            <a:endParaRPr lang="en-AU" smtClean="0"/>
          </a:p>
        </p:txBody>
      </p:sp>
      <p:sp>
        <p:nvSpPr>
          <p:cNvPr id="40962" name="Rectangle 3"/>
          <p:cNvSpPr>
            <a:spLocks noGrp="1"/>
          </p:cNvSpPr>
          <p:nvPr>
            <p:ph type="body" idx="4294967295"/>
          </p:nvPr>
        </p:nvSpPr>
        <p:spPr/>
        <p:txBody>
          <a:bodyPr/>
          <a:lstStyle/>
          <a:p>
            <a:endParaRPr lang="en-AU" smtClean="0"/>
          </a:p>
        </p:txBody>
      </p:sp>
      <p:pic>
        <p:nvPicPr>
          <p:cNvPr id="40963" name="Picture 4"/>
          <p:cNvPicPr>
            <a:picLocks noChangeAspect="1" noChangeArrowheads="1"/>
          </p:cNvPicPr>
          <p:nvPr/>
        </p:nvPicPr>
        <p:blipFill>
          <a:blip r:embed="rId2"/>
          <a:srcRect/>
          <a:stretch>
            <a:fillRect/>
          </a:stretch>
        </p:blipFill>
        <p:spPr bwMode="auto">
          <a:xfrm>
            <a:off x="1476375" y="1557338"/>
            <a:ext cx="5829300" cy="4400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214313"/>
            <a:ext cx="8229600" cy="1143000"/>
          </a:xfrm>
        </p:spPr>
        <p:txBody>
          <a:bodyPr/>
          <a:lstStyle/>
          <a:p>
            <a:endParaRPr lang="en-CA" altLang="en-US" smtClean="0"/>
          </a:p>
        </p:txBody>
      </p:sp>
      <p:sp>
        <p:nvSpPr>
          <p:cNvPr id="41986" name="Content Placeholder 2"/>
          <p:cNvSpPr>
            <a:spLocks noGrp="1"/>
          </p:cNvSpPr>
          <p:nvPr>
            <p:ph idx="1"/>
          </p:nvPr>
        </p:nvSpPr>
        <p:spPr/>
        <p:txBody>
          <a:bodyPr/>
          <a:lstStyle/>
          <a:p>
            <a:endParaRPr lang="en-CA" altLang="en-US" smtClean="0"/>
          </a:p>
        </p:txBody>
      </p:sp>
      <p:pic>
        <p:nvPicPr>
          <p:cNvPr id="41987" name="Picture 4" descr="F:\COH-Family_Friends-_Road_Show-__Page_01.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el 1"/>
          <p:cNvSpPr>
            <a:spLocks noGrp="1"/>
          </p:cNvSpPr>
          <p:nvPr>
            <p:ph type="title"/>
          </p:nvPr>
        </p:nvSpPr>
        <p:spPr>
          <a:xfrm>
            <a:off x="-3000375" y="0"/>
            <a:ext cx="8229600" cy="1143000"/>
          </a:xfrm>
        </p:spPr>
        <p:txBody>
          <a:bodyPr/>
          <a:lstStyle/>
          <a:p>
            <a:pPr eaLnBrk="1" hangingPunct="1"/>
            <a:r>
              <a:rPr lang="de-DE" altLang="en-US" sz="2800" b="1" smtClean="0">
                <a:latin typeface="Calibri" pitchFamily="34" charset="0"/>
              </a:rPr>
              <a:t>                         Canada Olympic House</a:t>
            </a:r>
            <a:r>
              <a:rPr lang="de-DE" altLang="en-US" smtClean="0">
                <a:latin typeface="Calibri" pitchFamily="34" charset="0"/>
              </a:rPr>
              <a:t> </a:t>
            </a:r>
          </a:p>
        </p:txBody>
      </p:sp>
      <p:sp>
        <p:nvSpPr>
          <p:cNvPr id="44034" name="Inhaltsplatzhalter 2"/>
          <p:cNvSpPr>
            <a:spLocks noGrp="1"/>
          </p:cNvSpPr>
          <p:nvPr>
            <p:ph idx="1"/>
          </p:nvPr>
        </p:nvSpPr>
        <p:spPr/>
        <p:txBody>
          <a:bodyPr/>
          <a:lstStyle/>
          <a:p>
            <a:pPr eaLnBrk="1" hangingPunct="1"/>
            <a:endParaRPr lang="en-US" altLang="en-US" smtClean="0">
              <a:latin typeface="Calibri" pitchFamily="34" charset="0"/>
            </a:endParaRPr>
          </a:p>
        </p:txBody>
      </p:sp>
      <p:pic>
        <p:nvPicPr>
          <p:cNvPr id="44035" name="Picture 3"/>
          <p:cNvPicPr>
            <a:picLocks noChangeAspect="1" noChangeArrowheads="1"/>
          </p:cNvPicPr>
          <p:nvPr/>
        </p:nvPicPr>
        <p:blipFill>
          <a:blip r:embed="rId3"/>
          <a:srcRect l="21754" t="16666" r="21875" b="10654"/>
          <a:stretch>
            <a:fillRect/>
          </a:stretch>
        </p:blipFill>
        <p:spPr bwMode="auto">
          <a:xfrm>
            <a:off x="428625" y="1000125"/>
            <a:ext cx="8643938" cy="5857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Titel 1"/>
          <p:cNvSpPr>
            <a:spLocks noGrp="1"/>
          </p:cNvSpPr>
          <p:nvPr>
            <p:ph type="title"/>
          </p:nvPr>
        </p:nvSpPr>
        <p:spPr>
          <a:xfrm>
            <a:off x="-2800350" y="0"/>
            <a:ext cx="8229600" cy="1143000"/>
          </a:xfrm>
        </p:spPr>
        <p:txBody>
          <a:bodyPr/>
          <a:lstStyle/>
          <a:p>
            <a:pPr eaLnBrk="1" hangingPunct="1"/>
            <a:r>
              <a:rPr lang="de-DE" altLang="en-US" sz="2800" b="1" smtClean="0">
                <a:latin typeface="Calibri" pitchFamily="34" charset="0"/>
              </a:rPr>
              <a:t>                        Canada Olympic House</a:t>
            </a:r>
          </a:p>
        </p:txBody>
      </p:sp>
      <p:sp>
        <p:nvSpPr>
          <p:cNvPr id="46082" name="Inhaltsplatzhalter 2"/>
          <p:cNvSpPr>
            <a:spLocks noGrp="1"/>
          </p:cNvSpPr>
          <p:nvPr>
            <p:ph idx="1"/>
          </p:nvPr>
        </p:nvSpPr>
        <p:spPr/>
        <p:txBody>
          <a:bodyPr/>
          <a:lstStyle/>
          <a:p>
            <a:pPr eaLnBrk="1" hangingPunct="1"/>
            <a:r>
              <a:rPr lang="de-DE" altLang="en-US" sz="2400" smtClean="0">
                <a:latin typeface="Calibri" pitchFamily="34" charset="0"/>
              </a:rPr>
              <a:t>Meeting place for atheltes, their families, coaches, support staff, mission team members, sponsors and special guests</a:t>
            </a:r>
          </a:p>
          <a:p>
            <a:pPr eaLnBrk="1" hangingPunct="1"/>
            <a:r>
              <a:rPr lang="de-DE" altLang="en-US" sz="2400" b="1" i="1" smtClean="0">
                <a:latin typeface="Calibri" pitchFamily="34" charset="0"/>
              </a:rPr>
              <a:t>Distraction Management for Athletes </a:t>
            </a:r>
            <a:r>
              <a:rPr lang="de-DE" altLang="en-US" sz="2400" smtClean="0">
                <a:latin typeface="Calibri" pitchFamily="34" charset="0"/>
              </a:rPr>
              <a:t>who want to focus on performance (place to meet family, friendly environment, etc.)</a:t>
            </a:r>
          </a:p>
          <a:p>
            <a:pPr eaLnBrk="1" hangingPunct="1"/>
            <a:r>
              <a:rPr lang="de-DE" altLang="en-US" sz="2400" smtClean="0">
                <a:latin typeface="Calibri" pitchFamily="34" charset="0"/>
              </a:rPr>
              <a:t>Integral component of </a:t>
            </a:r>
            <a:r>
              <a:rPr lang="de-DE" altLang="en-US" sz="2400" i="1" smtClean="0">
                <a:latin typeface="Calibri" pitchFamily="34" charset="0"/>
              </a:rPr>
              <a:t>COC‘s Family and Friends Program</a:t>
            </a:r>
          </a:p>
          <a:p>
            <a:pPr eaLnBrk="1" hangingPunct="1"/>
            <a:endParaRPr lang="de-DE" altLang="en-US" sz="2400" i="1" smtClean="0">
              <a:latin typeface="Calibri" pitchFamily="34" charset="0"/>
            </a:endParaRPr>
          </a:p>
          <a:p>
            <a:pPr eaLnBrk="1" hangingPunct="1">
              <a:buFont typeface="Arial" charset="0"/>
              <a:buNone/>
            </a:pPr>
            <a:r>
              <a:rPr lang="de-DE" altLang="en-US" sz="2400" smtClean="0">
                <a:latin typeface="Calibri" pitchFamily="34" charset="0"/>
              </a:rPr>
              <a:t>	Aim :</a:t>
            </a:r>
            <a:r>
              <a:rPr lang="de-DE" altLang="en-US" sz="2400" i="1" smtClean="0">
                <a:latin typeface="Calibri" pitchFamily="34" charset="0"/>
              </a:rPr>
              <a:t>To make families and friends feel part of the Canadian Olympic Team and ecourage them to participate in the Olympic Games </a:t>
            </a:r>
          </a:p>
          <a:p>
            <a:pPr eaLnBrk="1" hangingPunct="1">
              <a:buFont typeface="Arial" charset="0"/>
              <a:buNone/>
            </a:pPr>
            <a:endParaRPr lang="de-DE" altLang="en-US" sz="2400" i="1"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el 1"/>
          <p:cNvSpPr>
            <a:spLocks noGrp="1"/>
          </p:cNvSpPr>
          <p:nvPr>
            <p:ph type="title"/>
          </p:nvPr>
        </p:nvSpPr>
        <p:spPr>
          <a:xfrm>
            <a:off x="-3086100" y="71438"/>
            <a:ext cx="8229600" cy="1143000"/>
          </a:xfrm>
        </p:spPr>
        <p:txBody>
          <a:bodyPr/>
          <a:lstStyle/>
          <a:p>
            <a:pPr eaLnBrk="1" hangingPunct="1"/>
            <a:r>
              <a:rPr lang="de-DE" altLang="en-US" sz="2800" b="1" smtClean="0">
                <a:latin typeface="Calibri" pitchFamily="34" charset="0"/>
              </a:rPr>
              <a:t>                                Canada Olympic House</a:t>
            </a:r>
          </a:p>
        </p:txBody>
      </p:sp>
      <p:pic>
        <p:nvPicPr>
          <p:cNvPr id="48130" name="Picture 2"/>
          <p:cNvPicPr>
            <a:picLocks noChangeAspect="1" noChangeArrowheads="1"/>
          </p:cNvPicPr>
          <p:nvPr/>
        </p:nvPicPr>
        <p:blipFill>
          <a:blip r:embed="rId3"/>
          <a:srcRect l="21680" t="16666" r="22070" b="8333"/>
          <a:stretch>
            <a:fillRect/>
          </a:stretch>
        </p:blipFill>
        <p:spPr bwMode="auto">
          <a:xfrm>
            <a:off x="428625" y="1000125"/>
            <a:ext cx="7810500" cy="58578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el 1"/>
          <p:cNvSpPr>
            <a:spLocks noGrp="1"/>
          </p:cNvSpPr>
          <p:nvPr>
            <p:ph type="title"/>
          </p:nvPr>
        </p:nvSpPr>
        <p:spPr>
          <a:xfrm>
            <a:off x="-3071813" y="71438"/>
            <a:ext cx="8229601" cy="1143000"/>
          </a:xfrm>
        </p:spPr>
        <p:txBody>
          <a:bodyPr/>
          <a:lstStyle/>
          <a:p>
            <a:pPr eaLnBrk="1" hangingPunct="1"/>
            <a:r>
              <a:rPr lang="de-DE" altLang="en-US" sz="2800" b="1" smtClean="0">
                <a:latin typeface="Calibri" pitchFamily="34" charset="0"/>
              </a:rPr>
              <a:t>                                 Canada Olympic House</a:t>
            </a:r>
          </a:p>
        </p:txBody>
      </p:sp>
      <p:pic>
        <p:nvPicPr>
          <p:cNvPr id="50178" name="Picture 2"/>
          <p:cNvPicPr>
            <a:picLocks noChangeAspect="1" noChangeArrowheads="1"/>
          </p:cNvPicPr>
          <p:nvPr/>
        </p:nvPicPr>
        <p:blipFill>
          <a:blip r:embed="rId3"/>
          <a:srcRect l="21680" t="17708" r="22070" b="6250"/>
          <a:stretch>
            <a:fillRect/>
          </a:stretch>
        </p:blipFill>
        <p:spPr bwMode="auto">
          <a:xfrm>
            <a:off x="1214438" y="1143000"/>
            <a:ext cx="7140575" cy="5429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a:xfrm>
            <a:off x="-2643188" y="71438"/>
            <a:ext cx="8229601" cy="1143000"/>
          </a:xfrm>
        </p:spPr>
        <p:txBody>
          <a:bodyPr/>
          <a:lstStyle/>
          <a:p>
            <a:r>
              <a:rPr lang="de-DE" altLang="en-US" sz="2800" b="1" smtClean="0">
                <a:latin typeface="Calibri" pitchFamily="34" charset="0"/>
              </a:rPr>
              <a:t>Introduction</a:t>
            </a:r>
          </a:p>
        </p:txBody>
      </p:sp>
      <p:sp>
        <p:nvSpPr>
          <p:cNvPr id="20482" name="Inhaltsplatzhalter 2"/>
          <p:cNvSpPr>
            <a:spLocks noGrp="1"/>
          </p:cNvSpPr>
          <p:nvPr>
            <p:ph idx="1"/>
          </p:nvPr>
        </p:nvSpPr>
        <p:spPr>
          <a:xfrm>
            <a:off x="714375" y="1071563"/>
            <a:ext cx="8229600" cy="5786437"/>
          </a:xfrm>
        </p:spPr>
        <p:txBody>
          <a:bodyPr/>
          <a:lstStyle/>
          <a:p>
            <a:r>
              <a:rPr lang="de-DE" altLang="en-US" sz="2400" smtClean="0">
                <a:latin typeface="Calibri" pitchFamily="34" charset="0"/>
              </a:rPr>
              <a:t>Organised by  National Olympic Committees</a:t>
            </a:r>
          </a:p>
          <a:p>
            <a:r>
              <a:rPr lang="en-US" altLang="en-US" sz="2400" smtClean="0">
                <a:latin typeface="Calibri" pitchFamily="34" charset="0"/>
              </a:rPr>
              <a:t>Used by  NOC officials,  athletes, families/friends &amp; guests</a:t>
            </a:r>
          </a:p>
          <a:p>
            <a:r>
              <a:rPr lang="de-DE" altLang="en-US" sz="2400" smtClean="0">
                <a:latin typeface="Calibri" pitchFamily="34" charset="0"/>
              </a:rPr>
              <a:t>Meeting point for media and business partners/sponsors</a:t>
            </a:r>
          </a:p>
          <a:p>
            <a:r>
              <a:rPr lang="en-US" altLang="en-US" sz="2400" smtClean="0">
                <a:latin typeface="Calibri" pitchFamily="34" charset="0"/>
              </a:rPr>
              <a:t>Venues for governments to showcase themselves</a:t>
            </a:r>
          </a:p>
          <a:p>
            <a:r>
              <a:rPr lang="en-US" altLang="en-US" sz="2400" smtClean="0">
                <a:latin typeface="Calibri" pitchFamily="34" charset="0"/>
              </a:rPr>
              <a:t>Different levels of access (by invitation only and/or public access)</a:t>
            </a:r>
          </a:p>
          <a:p>
            <a:r>
              <a:rPr lang="en-US" altLang="en-US" sz="2400" smtClean="0">
                <a:latin typeface="Calibri" pitchFamily="34" charset="0"/>
              </a:rPr>
              <a:t>Focus on Germany, Canada, Holland, USA and Australia in this study</a:t>
            </a:r>
          </a:p>
        </p:txBody>
      </p:sp>
      <p:pic>
        <p:nvPicPr>
          <p:cNvPr id="20483" name="Picture 4"/>
          <p:cNvPicPr>
            <a:picLocks noChangeAspect="1" noChangeArrowheads="1"/>
          </p:cNvPicPr>
          <p:nvPr/>
        </p:nvPicPr>
        <p:blipFill>
          <a:blip r:embed="rId3"/>
          <a:srcRect l="16406" t="35417" r="46094" b="18748"/>
          <a:stretch>
            <a:fillRect/>
          </a:stretch>
        </p:blipFill>
        <p:spPr bwMode="auto">
          <a:xfrm>
            <a:off x="4038600" y="4292600"/>
            <a:ext cx="3506788" cy="2449513"/>
          </a:xfrm>
          <a:prstGeom prst="rect">
            <a:avLst/>
          </a:prstGeom>
          <a:noFill/>
          <a:ln w="9525">
            <a:noFill/>
            <a:miter lim="800000"/>
            <a:headEnd/>
            <a:tailEnd/>
          </a:ln>
        </p:spPr>
      </p:pic>
      <p:pic>
        <p:nvPicPr>
          <p:cNvPr id="20484" name="Picture 2"/>
          <p:cNvPicPr>
            <a:picLocks noChangeAspect="1" noChangeArrowheads="1"/>
          </p:cNvPicPr>
          <p:nvPr/>
        </p:nvPicPr>
        <p:blipFill>
          <a:blip r:embed="rId4"/>
          <a:srcRect l="18750" t="37500" r="44920" b="22916"/>
          <a:stretch>
            <a:fillRect/>
          </a:stretch>
        </p:blipFill>
        <p:spPr bwMode="auto">
          <a:xfrm>
            <a:off x="1447800" y="4572000"/>
            <a:ext cx="1865313"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0" y="44450"/>
            <a:ext cx="8229600" cy="1143000"/>
          </a:xfrm>
        </p:spPr>
        <p:txBody>
          <a:bodyPr/>
          <a:lstStyle/>
          <a:p>
            <a:r>
              <a:rPr lang="en-CA" altLang="en-US" sz="3600" smtClean="0"/>
              <a:t>COH: Special Features</a:t>
            </a:r>
          </a:p>
        </p:txBody>
      </p:sp>
      <p:sp>
        <p:nvSpPr>
          <p:cNvPr id="52226" name="Content Placeholder 2"/>
          <p:cNvSpPr>
            <a:spLocks noGrp="1"/>
          </p:cNvSpPr>
          <p:nvPr>
            <p:ph idx="1"/>
          </p:nvPr>
        </p:nvSpPr>
        <p:spPr/>
        <p:txBody>
          <a:bodyPr/>
          <a:lstStyle/>
          <a:p>
            <a:endParaRPr lang="en-CA" altLang="en-US" smtClean="0"/>
          </a:p>
        </p:txBody>
      </p:sp>
      <p:pic>
        <p:nvPicPr>
          <p:cNvPr id="52227" name="Picture 2" descr="F:\cohredletter.JPG"/>
          <p:cNvPicPr>
            <a:picLocks noChangeAspect="1" noChangeArrowheads="1"/>
          </p:cNvPicPr>
          <p:nvPr/>
        </p:nvPicPr>
        <p:blipFill>
          <a:blip r:embed="rId2"/>
          <a:srcRect/>
          <a:stretch>
            <a:fillRect/>
          </a:stretch>
        </p:blipFill>
        <p:spPr bwMode="auto">
          <a:xfrm>
            <a:off x="2246313" y="1152525"/>
            <a:ext cx="4486275" cy="58054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0" y="44450"/>
            <a:ext cx="8229600" cy="1143000"/>
          </a:xfrm>
        </p:spPr>
        <p:txBody>
          <a:bodyPr/>
          <a:lstStyle/>
          <a:p>
            <a:r>
              <a:rPr lang="en-CA" altLang="en-US" sz="4000" smtClean="0"/>
              <a:t>COH: London 2012</a:t>
            </a:r>
          </a:p>
        </p:txBody>
      </p:sp>
      <p:sp>
        <p:nvSpPr>
          <p:cNvPr id="53250" name="Content Placeholder 2"/>
          <p:cNvSpPr>
            <a:spLocks noGrp="1"/>
          </p:cNvSpPr>
          <p:nvPr>
            <p:ph idx="1"/>
          </p:nvPr>
        </p:nvSpPr>
        <p:spPr/>
        <p:txBody>
          <a:bodyPr/>
          <a:lstStyle/>
          <a:p>
            <a:endParaRPr lang="en-CA" altLang="en-US" smtClean="0"/>
          </a:p>
        </p:txBody>
      </p:sp>
      <p:pic>
        <p:nvPicPr>
          <p:cNvPr id="53251" name="Picture 2" descr="F:\bakaaccred.jpg"/>
          <p:cNvPicPr>
            <a:picLocks noChangeAspect="1" noChangeArrowheads="1"/>
          </p:cNvPicPr>
          <p:nvPr/>
        </p:nvPicPr>
        <p:blipFill>
          <a:blip r:embed="rId2"/>
          <a:srcRect/>
          <a:stretch>
            <a:fillRect/>
          </a:stretch>
        </p:blipFill>
        <p:spPr bwMode="auto">
          <a:xfrm>
            <a:off x="4794250" y="2374900"/>
            <a:ext cx="4040188" cy="3082925"/>
          </a:xfrm>
          <a:prstGeom prst="rect">
            <a:avLst/>
          </a:prstGeom>
          <a:noFill/>
          <a:ln w="9525">
            <a:noFill/>
            <a:miter lim="800000"/>
            <a:headEnd/>
            <a:tailEnd/>
          </a:ln>
        </p:spPr>
      </p:pic>
      <p:pic>
        <p:nvPicPr>
          <p:cNvPr id="53252" name="Picture 3" descr="F:\canadahouse.jpg"/>
          <p:cNvPicPr>
            <a:picLocks noChangeAspect="1" noChangeArrowheads="1"/>
          </p:cNvPicPr>
          <p:nvPr/>
        </p:nvPicPr>
        <p:blipFill>
          <a:blip r:embed="rId3"/>
          <a:srcRect/>
          <a:stretch>
            <a:fillRect/>
          </a:stretch>
        </p:blipFill>
        <p:spPr bwMode="auto">
          <a:xfrm>
            <a:off x="117475" y="4224338"/>
            <a:ext cx="4389438" cy="2466975"/>
          </a:xfrm>
          <a:prstGeom prst="rect">
            <a:avLst/>
          </a:prstGeom>
          <a:noFill/>
          <a:ln w="9525">
            <a:noFill/>
            <a:miter lim="800000"/>
            <a:headEnd/>
            <a:tailEnd/>
          </a:ln>
        </p:spPr>
      </p:pic>
      <p:pic>
        <p:nvPicPr>
          <p:cNvPr id="53253" name="Picture 4" descr="F:\PICTURES\IMGP1102.JPG"/>
          <p:cNvPicPr>
            <a:picLocks noChangeAspect="1" noChangeArrowheads="1"/>
          </p:cNvPicPr>
          <p:nvPr/>
        </p:nvPicPr>
        <p:blipFill>
          <a:blip r:embed="rId4"/>
          <a:srcRect/>
          <a:stretch>
            <a:fillRect/>
          </a:stretch>
        </p:blipFill>
        <p:spPr bwMode="auto">
          <a:xfrm>
            <a:off x="268288" y="1052513"/>
            <a:ext cx="4087812" cy="30654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0" y="214313"/>
            <a:ext cx="8229600" cy="1143000"/>
          </a:xfrm>
        </p:spPr>
        <p:txBody>
          <a:bodyPr/>
          <a:lstStyle/>
          <a:p>
            <a:endParaRPr lang="en-CA" altLang="en-US" smtClean="0"/>
          </a:p>
        </p:txBody>
      </p:sp>
      <p:sp>
        <p:nvSpPr>
          <p:cNvPr id="54274" name="Content Placeholder 2"/>
          <p:cNvSpPr>
            <a:spLocks noGrp="1"/>
          </p:cNvSpPr>
          <p:nvPr>
            <p:ph idx="1"/>
          </p:nvPr>
        </p:nvSpPr>
        <p:spPr/>
        <p:txBody>
          <a:bodyPr/>
          <a:lstStyle/>
          <a:p>
            <a:endParaRPr lang="en-CA" altLang="en-US" smtClean="0"/>
          </a:p>
        </p:txBody>
      </p:sp>
      <p:pic>
        <p:nvPicPr>
          <p:cNvPr id="54275" name="Picture 2" descr="http://l1.yimg.com/bt/api/res/1.2/K709Ol9jBn_WVWPDJ7tksw--/YXBwaWQ9eW5ld3M7Zmk9aW5zZXQ7aD00MjA7cT04NTt3PTYzMA--/http:/l.yimg.com/os/388/2012/08/02/prince-harry-cheer-jpg_180744.jpg"/>
          <p:cNvPicPr>
            <a:picLocks noChangeAspect="1" noChangeArrowheads="1"/>
          </p:cNvPicPr>
          <p:nvPr/>
        </p:nvPicPr>
        <p:blipFill>
          <a:blip r:embed="rId2"/>
          <a:srcRect/>
          <a:stretch>
            <a:fillRect/>
          </a:stretch>
        </p:blipFill>
        <p:spPr bwMode="auto">
          <a:xfrm>
            <a:off x="2987675" y="306388"/>
            <a:ext cx="5805488" cy="3870325"/>
          </a:xfrm>
          <a:prstGeom prst="rect">
            <a:avLst/>
          </a:prstGeom>
          <a:noFill/>
          <a:ln w="9525">
            <a:noFill/>
            <a:miter lim="800000"/>
            <a:headEnd/>
            <a:tailEnd/>
          </a:ln>
        </p:spPr>
      </p:pic>
      <p:pic>
        <p:nvPicPr>
          <p:cNvPr id="54276" name="Picture 4"/>
          <p:cNvPicPr>
            <a:picLocks noChangeAspect="1" noChangeArrowheads="1"/>
          </p:cNvPicPr>
          <p:nvPr/>
        </p:nvPicPr>
        <p:blipFill>
          <a:blip r:embed="rId3"/>
          <a:srcRect/>
          <a:stretch>
            <a:fillRect/>
          </a:stretch>
        </p:blipFill>
        <p:spPr bwMode="auto">
          <a:xfrm>
            <a:off x="295275" y="3068638"/>
            <a:ext cx="4878388" cy="36591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0" y="214313"/>
            <a:ext cx="8229600" cy="911225"/>
          </a:xfrm>
        </p:spPr>
        <p:txBody>
          <a:bodyPr/>
          <a:lstStyle/>
          <a:p>
            <a:r>
              <a:rPr lang="en-AU" altLang="en-US" smtClean="0"/>
              <a:t>COH - Sochi</a:t>
            </a:r>
          </a:p>
        </p:txBody>
      </p:sp>
      <p:pic>
        <p:nvPicPr>
          <p:cNvPr id="55298" name="Picture 3"/>
          <p:cNvPicPr>
            <a:picLocks noChangeAspect="1" noChangeArrowheads="1"/>
          </p:cNvPicPr>
          <p:nvPr/>
        </p:nvPicPr>
        <p:blipFill>
          <a:blip r:embed="rId2"/>
          <a:srcRect/>
          <a:stretch>
            <a:fillRect/>
          </a:stretch>
        </p:blipFill>
        <p:spPr bwMode="auto">
          <a:xfrm>
            <a:off x="4643438" y="1049338"/>
            <a:ext cx="3313112" cy="1895475"/>
          </a:xfrm>
          <a:prstGeom prst="rect">
            <a:avLst/>
          </a:prstGeom>
          <a:noFill/>
          <a:ln w="9525">
            <a:noFill/>
            <a:miter lim="800000"/>
            <a:headEnd/>
            <a:tailEnd/>
          </a:ln>
        </p:spPr>
      </p:pic>
      <p:pic>
        <p:nvPicPr>
          <p:cNvPr id="55299" name="Picture 4"/>
          <p:cNvPicPr>
            <a:picLocks noChangeAspect="1" noChangeArrowheads="1"/>
          </p:cNvPicPr>
          <p:nvPr/>
        </p:nvPicPr>
        <p:blipFill>
          <a:blip r:embed="rId3"/>
          <a:srcRect/>
          <a:stretch>
            <a:fillRect/>
          </a:stretch>
        </p:blipFill>
        <p:spPr bwMode="auto">
          <a:xfrm>
            <a:off x="179388" y="4724400"/>
            <a:ext cx="2619375" cy="1743075"/>
          </a:xfrm>
          <a:prstGeom prst="rect">
            <a:avLst/>
          </a:prstGeom>
          <a:noFill/>
          <a:ln w="9525">
            <a:noFill/>
            <a:miter lim="800000"/>
            <a:headEnd/>
            <a:tailEnd/>
          </a:ln>
        </p:spPr>
      </p:pic>
      <p:pic>
        <p:nvPicPr>
          <p:cNvPr id="55300" name="Picture 5"/>
          <p:cNvPicPr>
            <a:picLocks noGrp="1" noChangeAspect="1" noChangeArrowheads="1"/>
          </p:cNvPicPr>
          <p:nvPr>
            <p:ph idx="1"/>
          </p:nvPr>
        </p:nvPicPr>
        <p:blipFill>
          <a:blip r:embed="rId4"/>
          <a:srcRect/>
          <a:stretch>
            <a:fillRect/>
          </a:stretch>
        </p:blipFill>
        <p:spPr>
          <a:xfrm>
            <a:off x="5867400" y="5013325"/>
            <a:ext cx="2689225" cy="1728788"/>
          </a:xfrm>
        </p:spPr>
      </p:pic>
      <p:pic>
        <p:nvPicPr>
          <p:cNvPr id="55301" name="Picture 6"/>
          <p:cNvPicPr>
            <a:picLocks noChangeAspect="1" noChangeArrowheads="1"/>
          </p:cNvPicPr>
          <p:nvPr/>
        </p:nvPicPr>
        <p:blipFill>
          <a:blip r:embed="rId5"/>
          <a:srcRect/>
          <a:stretch>
            <a:fillRect/>
          </a:stretch>
        </p:blipFill>
        <p:spPr bwMode="auto">
          <a:xfrm>
            <a:off x="755650" y="1196975"/>
            <a:ext cx="2857500" cy="1600200"/>
          </a:xfrm>
          <a:prstGeom prst="rect">
            <a:avLst/>
          </a:prstGeom>
          <a:noFill/>
          <a:ln w="9525">
            <a:noFill/>
            <a:miter lim="800000"/>
            <a:headEnd/>
            <a:tailEnd/>
          </a:ln>
        </p:spPr>
      </p:pic>
      <p:pic>
        <p:nvPicPr>
          <p:cNvPr id="55302" name="Picture 7"/>
          <p:cNvPicPr>
            <a:picLocks noChangeAspect="1" noChangeArrowheads="1"/>
          </p:cNvPicPr>
          <p:nvPr/>
        </p:nvPicPr>
        <p:blipFill>
          <a:blip r:embed="rId6"/>
          <a:srcRect/>
          <a:stretch>
            <a:fillRect/>
          </a:stretch>
        </p:blipFill>
        <p:spPr bwMode="auto">
          <a:xfrm>
            <a:off x="6084888" y="3213100"/>
            <a:ext cx="2838450" cy="1609725"/>
          </a:xfrm>
          <a:prstGeom prst="rect">
            <a:avLst/>
          </a:prstGeom>
          <a:noFill/>
          <a:ln w="9525">
            <a:noFill/>
            <a:miter lim="800000"/>
            <a:headEnd/>
            <a:tailEnd/>
          </a:ln>
        </p:spPr>
      </p:pic>
      <p:pic>
        <p:nvPicPr>
          <p:cNvPr id="55303" name="Picture 8"/>
          <p:cNvPicPr>
            <a:picLocks noChangeAspect="1" noChangeArrowheads="1"/>
          </p:cNvPicPr>
          <p:nvPr/>
        </p:nvPicPr>
        <p:blipFill>
          <a:blip r:embed="rId7"/>
          <a:srcRect/>
          <a:stretch>
            <a:fillRect/>
          </a:stretch>
        </p:blipFill>
        <p:spPr bwMode="auto">
          <a:xfrm>
            <a:off x="3106738" y="2981325"/>
            <a:ext cx="2619375" cy="1743075"/>
          </a:xfrm>
          <a:prstGeom prst="rect">
            <a:avLst/>
          </a:prstGeom>
          <a:noFill/>
          <a:ln w="9525">
            <a:noFill/>
            <a:miter lim="800000"/>
            <a:headEnd/>
            <a:tailEnd/>
          </a:ln>
        </p:spPr>
      </p:pic>
      <p:pic>
        <p:nvPicPr>
          <p:cNvPr id="55304" name="Picture 9"/>
          <p:cNvPicPr>
            <a:picLocks noChangeAspect="1" noChangeArrowheads="1"/>
          </p:cNvPicPr>
          <p:nvPr/>
        </p:nvPicPr>
        <p:blipFill>
          <a:blip r:embed="rId8"/>
          <a:srcRect/>
          <a:stretch>
            <a:fillRect/>
          </a:stretch>
        </p:blipFill>
        <p:spPr bwMode="auto">
          <a:xfrm>
            <a:off x="2868613" y="4795838"/>
            <a:ext cx="2857500" cy="1600200"/>
          </a:xfrm>
          <a:prstGeom prst="rect">
            <a:avLst/>
          </a:prstGeom>
          <a:noFill/>
          <a:ln w="9525">
            <a:noFill/>
            <a:miter lim="800000"/>
            <a:headEnd/>
            <a:tailEnd/>
          </a:ln>
        </p:spPr>
      </p:pic>
      <p:pic>
        <p:nvPicPr>
          <p:cNvPr id="55305" name="Picture 10"/>
          <p:cNvPicPr>
            <a:picLocks noChangeAspect="1" noChangeArrowheads="1"/>
          </p:cNvPicPr>
          <p:nvPr/>
        </p:nvPicPr>
        <p:blipFill>
          <a:blip r:embed="rId9"/>
          <a:srcRect/>
          <a:stretch>
            <a:fillRect/>
          </a:stretch>
        </p:blipFill>
        <p:spPr bwMode="auto">
          <a:xfrm>
            <a:off x="366713" y="2952750"/>
            <a:ext cx="2619375" cy="17430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p:txBody>
          <a:bodyPr/>
          <a:lstStyle/>
          <a:p>
            <a:r>
              <a:rPr lang="en-US" smtClean="0"/>
              <a:t>COH Rio</a:t>
            </a:r>
            <a:endParaRPr lang="en-AU" smtClean="0"/>
          </a:p>
        </p:txBody>
      </p:sp>
      <p:sp>
        <p:nvSpPr>
          <p:cNvPr id="56322" name="Rectangle 3"/>
          <p:cNvSpPr>
            <a:spLocks noGrp="1"/>
          </p:cNvSpPr>
          <p:nvPr>
            <p:ph type="body" idx="4294967295"/>
          </p:nvPr>
        </p:nvSpPr>
        <p:spPr>
          <a:xfrm>
            <a:off x="323850" y="2133600"/>
            <a:ext cx="8640763" cy="4319588"/>
          </a:xfrm>
        </p:spPr>
        <p:txBody>
          <a:bodyPr/>
          <a:lstStyle/>
          <a:p>
            <a:pPr>
              <a:lnSpc>
                <a:spcPct val="90000"/>
              </a:lnSpc>
            </a:pPr>
            <a:r>
              <a:rPr lang="en-US" smtClean="0"/>
              <a:t>Plans for a COH but will not officially release details till early 2016 and will then confirm site, facilities and services; have had more </a:t>
            </a:r>
            <a:r>
              <a:rPr lang="en-AU" smtClean="0"/>
              <a:t>board discussion re this than previously </a:t>
            </a:r>
            <a:endParaRPr lang="en-US" smtClean="0"/>
          </a:p>
          <a:p>
            <a:pPr>
              <a:lnSpc>
                <a:spcPct val="90000"/>
              </a:lnSpc>
            </a:pPr>
            <a:r>
              <a:rPr lang="en-AU" smtClean="0"/>
              <a:t>Rio is the first time where the COC jointly designed the look, feel and function of COH with Marketing Partners’ objectives and activation desires in mind – which our Partners involved have appreciated.</a:t>
            </a:r>
          </a:p>
        </p:txBody>
      </p:sp>
      <p:sp>
        <p:nvSpPr>
          <p:cNvPr id="56323" name="AutoShape 5" descr="#TeamCanada fans, your friend Komak returns this Christmas 🎄 with lots of prizes. Join 🇨🇦 Olympic Club now to get ready. Link in profil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56324" name="AutoShape 7" descr="#TeamCanada fans, your friend Komak returns this Christmas 🎄 with lots of prizes. Join 🇨🇦 Olympic Club now to get ready. Link in profil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56325" name="AutoShape 9" descr="#TeamCanada fans, your friend Komak returns this Christmas 🎄 with lots of prizes. Join 🇨🇦 Olympic Club now to get ready. Link in profile."/>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56326" name="Picture 10"/>
          <p:cNvPicPr>
            <a:picLocks noChangeAspect="1" noChangeArrowheads="1"/>
          </p:cNvPicPr>
          <p:nvPr/>
        </p:nvPicPr>
        <p:blipFill>
          <a:blip r:embed="rId2"/>
          <a:srcRect/>
          <a:stretch>
            <a:fillRect/>
          </a:stretch>
        </p:blipFill>
        <p:spPr bwMode="auto">
          <a:xfrm>
            <a:off x="684213" y="188913"/>
            <a:ext cx="1800225" cy="1800225"/>
          </a:xfrm>
          <a:prstGeom prst="rect">
            <a:avLst/>
          </a:prstGeom>
          <a:noFill/>
          <a:ln w="9525">
            <a:noFill/>
            <a:miter lim="800000"/>
            <a:headEnd/>
            <a:tailEnd/>
          </a:ln>
        </p:spPr>
      </p:pic>
      <p:pic>
        <p:nvPicPr>
          <p:cNvPr id="56327" name="Picture 11"/>
          <p:cNvPicPr>
            <a:picLocks noChangeAspect="1" noChangeArrowheads="1"/>
          </p:cNvPicPr>
          <p:nvPr/>
        </p:nvPicPr>
        <p:blipFill>
          <a:blip r:embed="rId3"/>
          <a:srcRect/>
          <a:stretch>
            <a:fillRect/>
          </a:stretch>
        </p:blipFill>
        <p:spPr bwMode="auto">
          <a:xfrm>
            <a:off x="6948488" y="139700"/>
            <a:ext cx="1944687" cy="1944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0" y="-26988"/>
            <a:ext cx="8229600" cy="1143001"/>
          </a:xfrm>
        </p:spPr>
        <p:txBody>
          <a:bodyPr/>
          <a:lstStyle/>
          <a:p>
            <a:r>
              <a:rPr lang="en-CA" altLang="en-US" smtClean="0"/>
              <a:t>Australia House</a:t>
            </a:r>
          </a:p>
        </p:txBody>
      </p:sp>
      <p:sp>
        <p:nvSpPr>
          <p:cNvPr id="57346" name="Content Placeholder 2"/>
          <p:cNvSpPr>
            <a:spLocks noGrp="1"/>
          </p:cNvSpPr>
          <p:nvPr>
            <p:ph idx="1"/>
          </p:nvPr>
        </p:nvSpPr>
        <p:spPr>
          <a:xfrm>
            <a:off x="468313" y="981075"/>
            <a:ext cx="8218487" cy="5876925"/>
          </a:xfrm>
        </p:spPr>
        <p:txBody>
          <a:bodyPr/>
          <a:lstStyle/>
          <a:p>
            <a:r>
              <a:rPr lang="en-CA" altLang="en-US" smtClean="0"/>
              <a:t>No AOC widespread support of  an Olympic House</a:t>
            </a:r>
          </a:p>
          <a:p>
            <a:r>
              <a:rPr lang="en-CA" altLang="en-US" smtClean="0"/>
              <a:t>An unofficial event in LA  in 1984 with functions at the Consul General’s house</a:t>
            </a:r>
          </a:p>
        </p:txBody>
      </p:sp>
      <p:pic>
        <p:nvPicPr>
          <p:cNvPr id="57347" name="Picture 5"/>
          <p:cNvPicPr>
            <a:picLocks noChangeAspect="1" noChangeArrowheads="1"/>
          </p:cNvPicPr>
          <p:nvPr/>
        </p:nvPicPr>
        <p:blipFill>
          <a:blip r:embed="rId2"/>
          <a:srcRect/>
          <a:stretch>
            <a:fillRect/>
          </a:stretch>
        </p:blipFill>
        <p:spPr bwMode="auto">
          <a:xfrm>
            <a:off x="1403350" y="3176588"/>
            <a:ext cx="2605088" cy="3681412"/>
          </a:xfrm>
          <a:prstGeom prst="rect">
            <a:avLst/>
          </a:prstGeom>
          <a:noFill/>
          <a:ln w="9525">
            <a:noFill/>
            <a:miter lim="800000"/>
            <a:headEnd/>
            <a:tailEnd/>
          </a:ln>
        </p:spPr>
      </p:pic>
      <p:pic>
        <p:nvPicPr>
          <p:cNvPr id="57348" name="Picture 6"/>
          <p:cNvPicPr>
            <a:picLocks noChangeAspect="1" noChangeArrowheads="1"/>
          </p:cNvPicPr>
          <p:nvPr/>
        </p:nvPicPr>
        <p:blipFill>
          <a:blip r:embed="rId3"/>
          <a:srcRect/>
          <a:stretch>
            <a:fillRect/>
          </a:stretch>
        </p:blipFill>
        <p:spPr bwMode="auto">
          <a:xfrm>
            <a:off x="5905500" y="3357563"/>
            <a:ext cx="1819275" cy="32400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26988"/>
            <a:ext cx="8229600" cy="1143001"/>
          </a:xfrm>
        </p:spPr>
        <p:txBody>
          <a:bodyPr/>
          <a:lstStyle/>
          <a:p>
            <a:r>
              <a:rPr lang="en-CA" altLang="en-US" smtClean="0"/>
              <a:t>Australia House</a:t>
            </a:r>
          </a:p>
        </p:txBody>
      </p:sp>
      <p:sp>
        <p:nvSpPr>
          <p:cNvPr id="58370" name="Content Placeholder 2"/>
          <p:cNvSpPr>
            <a:spLocks noGrp="1"/>
          </p:cNvSpPr>
          <p:nvPr>
            <p:ph idx="1"/>
          </p:nvPr>
        </p:nvSpPr>
        <p:spPr>
          <a:xfrm>
            <a:off x="468313" y="981075"/>
            <a:ext cx="8218487" cy="5876925"/>
          </a:xfrm>
        </p:spPr>
        <p:txBody>
          <a:bodyPr/>
          <a:lstStyle/>
          <a:p>
            <a:r>
              <a:rPr lang="en-CA" altLang="en-US" smtClean="0"/>
              <a:t>Tried the concept in Atlanta in1996               as a private model with corporate hospitality (Fosters sponsorship)            and to especially promote the 2000                         Sydney Games</a:t>
            </a:r>
          </a:p>
          <a:p>
            <a:r>
              <a:rPr lang="en-CA" altLang="en-US" smtClean="0"/>
              <a:t>AOC (i.e. President John Coates) felt it got a bit too “boozy” and it was not repeated </a:t>
            </a:r>
          </a:p>
          <a:p>
            <a:r>
              <a:rPr lang="en-CA" altLang="en-US" smtClean="0"/>
              <a:t>At each Games the AOC </a:t>
            </a:r>
            <a:r>
              <a:rPr lang="en-US" altLang="en-US" smtClean="0"/>
              <a:t>has</a:t>
            </a:r>
            <a:r>
              <a:rPr lang="en-CA" altLang="en-US" smtClean="0"/>
              <a:t> an Athlete’s Reception, Government and sponsor functions and a victory tour post each Summer Games to major Australian cities</a:t>
            </a:r>
          </a:p>
        </p:txBody>
      </p:sp>
      <p:pic>
        <p:nvPicPr>
          <p:cNvPr id="58371" name="Picture 4"/>
          <p:cNvPicPr>
            <a:picLocks noChangeAspect="1" noChangeArrowheads="1"/>
          </p:cNvPicPr>
          <p:nvPr/>
        </p:nvPicPr>
        <p:blipFill>
          <a:blip r:embed="rId2"/>
          <a:srcRect/>
          <a:stretch>
            <a:fillRect/>
          </a:stretch>
        </p:blipFill>
        <p:spPr bwMode="auto">
          <a:xfrm>
            <a:off x="7207250" y="1052513"/>
            <a:ext cx="1862138" cy="24479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0" y="44450"/>
            <a:ext cx="9144000" cy="1081088"/>
          </a:xfrm>
        </p:spPr>
        <p:txBody>
          <a:bodyPr/>
          <a:lstStyle/>
          <a:p>
            <a:r>
              <a:rPr lang="en-CA" altLang="en-US" smtClean="0"/>
              <a:t>Australia House in London 2012</a:t>
            </a:r>
          </a:p>
        </p:txBody>
      </p:sp>
      <p:sp>
        <p:nvSpPr>
          <p:cNvPr id="59394" name="Content Placeholder 2"/>
          <p:cNvSpPr>
            <a:spLocks noGrp="1"/>
          </p:cNvSpPr>
          <p:nvPr>
            <p:ph idx="1"/>
          </p:nvPr>
        </p:nvSpPr>
        <p:spPr>
          <a:xfrm>
            <a:off x="457200" y="1125538"/>
            <a:ext cx="8686800" cy="5543550"/>
          </a:xfrm>
        </p:spPr>
        <p:txBody>
          <a:bodyPr/>
          <a:lstStyle/>
          <a:p>
            <a:r>
              <a:rPr lang="en-CA" altLang="en-US" smtClean="0"/>
              <a:t>A commercial Aussie/Kiwi bar was set up but with no affiliation with AOC</a:t>
            </a:r>
          </a:p>
          <a:p>
            <a:r>
              <a:rPr lang="en-CA" altLang="en-US" smtClean="0"/>
              <a:t>Swimmers support group called POOS </a:t>
            </a:r>
          </a:p>
          <a:p>
            <a:r>
              <a:rPr lang="en-CA" altLang="en-US" smtClean="0"/>
              <a:t>Support for it by athletes and officials</a:t>
            </a:r>
          </a:p>
        </p:txBody>
      </p:sp>
      <p:pic>
        <p:nvPicPr>
          <p:cNvPr id="59395" name="Picture 2" descr="F:\australiahouse1.jpg"/>
          <p:cNvPicPr>
            <a:picLocks noChangeAspect="1" noChangeArrowheads="1"/>
          </p:cNvPicPr>
          <p:nvPr/>
        </p:nvPicPr>
        <p:blipFill>
          <a:blip r:embed="rId2"/>
          <a:srcRect/>
          <a:stretch>
            <a:fillRect/>
          </a:stretch>
        </p:blipFill>
        <p:spPr bwMode="auto">
          <a:xfrm>
            <a:off x="4067175" y="3644900"/>
            <a:ext cx="4835525" cy="2724150"/>
          </a:xfrm>
          <a:prstGeom prst="rect">
            <a:avLst/>
          </a:prstGeom>
          <a:noFill/>
          <a:ln w="9525">
            <a:noFill/>
            <a:miter lim="800000"/>
            <a:headEnd/>
            <a:tailEnd/>
          </a:ln>
        </p:spPr>
      </p:pic>
      <p:pic>
        <p:nvPicPr>
          <p:cNvPr id="59396" name="Picture 3" descr="F:\australiahousesportslink.png"/>
          <p:cNvPicPr>
            <a:picLocks noChangeAspect="1" noChangeArrowheads="1"/>
          </p:cNvPicPr>
          <p:nvPr/>
        </p:nvPicPr>
        <p:blipFill>
          <a:blip r:embed="rId3"/>
          <a:srcRect/>
          <a:stretch>
            <a:fillRect/>
          </a:stretch>
        </p:blipFill>
        <p:spPr bwMode="auto">
          <a:xfrm>
            <a:off x="755650" y="3284538"/>
            <a:ext cx="3168650" cy="1655762"/>
          </a:xfrm>
          <a:prstGeom prst="rect">
            <a:avLst/>
          </a:prstGeom>
          <a:noFill/>
          <a:ln w="9525">
            <a:noFill/>
            <a:miter lim="800000"/>
            <a:headEnd/>
            <a:tailEnd/>
          </a:ln>
        </p:spPr>
      </p:pic>
      <p:pic>
        <p:nvPicPr>
          <p:cNvPr id="59397" name="Picture 4" descr="F:\FLAG-AUSTRALIA-300x150.gif"/>
          <p:cNvPicPr>
            <a:picLocks noChangeAspect="1" noChangeArrowheads="1"/>
          </p:cNvPicPr>
          <p:nvPr/>
        </p:nvPicPr>
        <p:blipFill>
          <a:blip r:embed="rId4"/>
          <a:srcRect/>
          <a:stretch>
            <a:fillRect/>
          </a:stretch>
        </p:blipFill>
        <p:spPr bwMode="auto">
          <a:xfrm>
            <a:off x="900113" y="5300663"/>
            <a:ext cx="2590800" cy="1296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0" y="44450"/>
            <a:ext cx="8229600" cy="1143000"/>
          </a:xfrm>
        </p:spPr>
        <p:txBody>
          <a:bodyPr/>
          <a:lstStyle/>
          <a:p>
            <a:r>
              <a:rPr lang="en-CA" altLang="en-US" smtClean="0"/>
              <a:t>NOHHS and Other Houses</a:t>
            </a:r>
          </a:p>
        </p:txBody>
      </p:sp>
      <p:sp>
        <p:nvSpPr>
          <p:cNvPr id="60418" name="Content Placeholder 2"/>
          <p:cNvSpPr>
            <a:spLocks noGrp="1"/>
          </p:cNvSpPr>
          <p:nvPr>
            <p:ph idx="1"/>
          </p:nvPr>
        </p:nvSpPr>
        <p:spPr/>
        <p:txBody>
          <a:bodyPr/>
          <a:lstStyle/>
          <a:p>
            <a:endParaRPr lang="en-CA" altLang="en-US" smtClean="0"/>
          </a:p>
        </p:txBody>
      </p:sp>
      <p:pic>
        <p:nvPicPr>
          <p:cNvPr id="60419" name="Picture 2" descr="F:\houseofnations.gif"/>
          <p:cNvPicPr>
            <a:picLocks noChangeAspect="1" noChangeArrowheads="1"/>
          </p:cNvPicPr>
          <p:nvPr/>
        </p:nvPicPr>
        <p:blipFill>
          <a:blip r:embed="rId2"/>
          <a:srcRect/>
          <a:stretch>
            <a:fillRect/>
          </a:stretch>
        </p:blipFill>
        <p:spPr bwMode="auto">
          <a:xfrm>
            <a:off x="252413" y="1492250"/>
            <a:ext cx="4551362" cy="2274888"/>
          </a:xfrm>
          <a:prstGeom prst="rect">
            <a:avLst/>
          </a:prstGeom>
          <a:noFill/>
          <a:ln w="9525">
            <a:noFill/>
            <a:miter lim="800000"/>
            <a:headEnd/>
            <a:tailEnd/>
          </a:ln>
        </p:spPr>
      </p:pic>
      <p:pic>
        <p:nvPicPr>
          <p:cNvPr id="60420" name="Picture 3" descr="F:\houseofswitzerland_1.jpg"/>
          <p:cNvPicPr>
            <a:picLocks noChangeAspect="1" noChangeArrowheads="1"/>
          </p:cNvPicPr>
          <p:nvPr/>
        </p:nvPicPr>
        <p:blipFill>
          <a:blip r:embed="rId3"/>
          <a:srcRect/>
          <a:stretch>
            <a:fillRect/>
          </a:stretch>
        </p:blipFill>
        <p:spPr bwMode="auto">
          <a:xfrm>
            <a:off x="215900" y="3908425"/>
            <a:ext cx="5545138" cy="2773363"/>
          </a:xfrm>
          <a:prstGeom prst="rect">
            <a:avLst/>
          </a:prstGeom>
          <a:noFill/>
          <a:ln w="9525">
            <a:noFill/>
            <a:miter lim="800000"/>
            <a:headEnd/>
            <a:tailEnd/>
          </a:ln>
        </p:spPr>
      </p:pic>
      <p:pic>
        <p:nvPicPr>
          <p:cNvPr id="60421" name="Picture 4" descr="F:\pride house.jpg"/>
          <p:cNvPicPr>
            <a:picLocks noChangeAspect="1" noChangeArrowheads="1"/>
          </p:cNvPicPr>
          <p:nvPr/>
        </p:nvPicPr>
        <p:blipFill>
          <a:blip r:embed="rId4"/>
          <a:srcRect/>
          <a:stretch>
            <a:fillRect/>
          </a:stretch>
        </p:blipFill>
        <p:spPr bwMode="auto">
          <a:xfrm>
            <a:off x="5795963" y="1492250"/>
            <a:ext cx="2895600" cy="2317750"/>
          </a:xfrm>
          <a:prstGeom prst="rect">
            <a:avLst/>
          </a:prstGeom>
          <a:noFill/>
          <a:ln w="9525">
            <a:noFill/>
            <a:miter lim="800000"/>
            <a:headEnd/>
            <a:tailEnd/>
          </a:ln>
        </p:spPr>
      </p:pic>
      <p:pic>
        <p:nvPicPr>
          <p:cNvPr id="60422" name="Picture 2" descr="F:\housesmap.jpg"/>
          <p:cNvPicPr>
            <a:picLocks noChangeAspect="1" noChangeArrowheads="1"/>
          </p:cNvPicPr>
          <p:nvPr/>
        </p:nvPicPr>
        <p:blipFill>
          <a:blip r:embed="rId5"/>
          <a:srcRect/>
          <a:stretch>
            <a:fillRect/>
          </a:stretch>
        </p:blipFill>
        <p:spPr bwMode="auto">
          <a:xfrm>
            <a:off x="5867400" y="4652963"/>
            <a:ext cx="3148013" cy="1770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Content Placeholder 2"/>
          <p:cNvSpPr>
            <a:spLocks noGrp="1"/>
          </p:cNvSpPr>
          <p:nvPr>
            <p:ph idx="1"/>
          </p:nvPr>
        </p:nvSpPr>
        <p:spPr/>
        <p:txBody>
          <a:bodyPr/>
          <a:lstStyle/>
          <a:p>
            <a:endParaRPr lang="en-CA" altLang="en-US" smtClean="0"/>
          </a:p>
        </p:txBody>
      </p:sp>
      <p:sp>
        <p:nvSpPr>
          <p:cNvPr id="61442" name="Title 1"/>
          <p:cNvSpPr txBox="1">
            <a:spLocks/>
          </p:cNvSpPr>
          <p:nvPr/>
        </p:nvSpPr>
        <p:spPr bwMode="auto">
          <a:xfrm>
            <a:off x="468313" y="0"/>
            <a:ext cx="8229600" cy="1143000"/>
          </a:xfrm>
          <a:prstGeom prst="rect">
            <a:avLst/>
          </a:prstGeom>
          <a:noFill/>
          <a:ln w="9525">
            <a:noFill/>
            <a:miter lim="800000"/>
            <a:headEnd/>
            <a:tailEnd/>
          </a:ln>
        </p:spPr>
        <p:txBody>
          <a:bodyPr anchor="ctr"/>
          <a:lstStyle/>
          <a:p>
            <a:pPr algn="ctr" eaLnBrk="0" hangingPunct="0"/>
            <a:r>
              <a:rPr lang="en-CA" altLang="en-US" sz="4400"/>
              <a:t>Russia / Sochi Park in London</a:t>
            </a:r>
          </a:p>
        </p:txBody>
      </p:sp>
      <p:pic>
        <p:nvPicPr>
          <p:cNvPr id="61443" name="Picture 2" descr="F:\russiasochipark_2.jpg"/>
          <p:cNvPicPr>
            <a:picLocks noChangeAspect="1" noChangeArrowheads="1"/>
          </p:cNvPicPr>
          <p:nvPr/>
        </p:nvPicPr>
        <p:blipFill>
          <a:blip r:embed="rId2"/>
          <a:srcRect/>
          <a:stretch>
            <a:fillRect/>
          </a:stretch>
        </p:blipFill>
        <p:spPr bwMode="auto">
          <a:xfrm>
            <a:off x="1216025" y="1063625"/>
            <a:ext cx="5227638" cy="2613025"/>
          </a:xfrm>
          <a:prstGeom prst="rect">
            <a:avLst/>
          </a:prstGeom>
          <a:noFill/>
          <a:ln w="9525">
            <a:noFill/>
            <a:miter lim="800000"/>
            <a:headEnd/>
            <a:tailEnd/>
          </a:ln>
        </p:spPr>
      </p:pic>
      <p:pic>
        <p:nvPicPr>
          <p:cNvPr id="61444" name="Picture 4" descr="F:\sochipark4.jpg"/>
          <p:cNvPicPr>
            <a:picLocks noChangeAspect="1" noChangeArrowheads="1"/>
          </p:cNvPicPr>
          <p:nvPr/>
        </p:nvPicPr>
        <p:blipFill>
          <a:blip r:embed="rId3"/>
          <a:srcRect/>
          <a:stretch>
            <a:fillRect/>
          </a:stretch>
        </p:blipFill>
        <p:spPr bwMode="auto">
          <a:xfrm>
            <a:off x="611188" y="4508500"/>
            <a:ext cx="3351212" cy="2089150"/>
          </a:xfrm>
          <a:prstGeom prst="rect">
            <a:avLst/>
          </a:prstGeom>
          <a:noFill/>
          <a:ln w="9525">
            <a:noFill/>
            <a:miter lim="800000"/>
            <a:headEnd/>
            <a:tailEnd/>
          </a:ln>
        </p:spPr>
      </p:pic>
      <p:pic>
        <p:nvPicPr>
          <p:cNvPr id="61445" name="Picture 5" descr="F:\PICTURES\IMGP1111.JPG"/>
          <p:cNvPicPr>
            <a:picLocks noChangeAspect="1" noChangeArrowheads="1"/>
          </p:cNvPicPr>
          <p:nvPr/>
        </p:nvPicPr>
        <p:blipFill>
          <a:blip r:embed="rId4"/>
          <a:srcRect/>
          <a:stretch>
            <a:fillRect/>
          </a:stretch>
        </p:blipFill>
        <p:spPr bwMode="auto">
          <a:xfrm>
            <a:off x="4787900" y="3744913"/>
            <a:ext cx="3995738" cy="299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el 1"/>
          <p:cNvSpPr>
            <a:spLocks noGrp="1"/>
          </p:cNvSpPr>
          <p:nvPr>
            <p:ph type="title"/>
          </p:nvPr>
        </p:nvSpPr>
        <p:spPr>
          <a:xfrm>
            <a:off x="-871538" y="0"/>
            <a:ext cx="8229601" cy="1143000"/>
          </a:xfrm>
        </p:spPr>
        <p:txBody>
          <a:bodyPr/>
          <a:lstStyle/>
          <a:p>
            <a:r>
              <a:rPr lang="de-DE" altLang="en-US" sz="2800" b="1" smtClean="0">
                <a:latin typeface="Calibri" pitchFamily="34" charset="0"/>
              </a:rPr>
              <a:t>Hospitality Houses of Vancouver 2010</a:t>
            </a:r>
          </a:p>
        </p:txBody>
      </p:sp>
      <p:sp>
        <p:nvSpPr>
          <p:cNvPr id="22530" name="Inhaltsplatzhalter 2"/>
          <p:cNvSpPr>
            <a:spLocks noGrp="1"/>
          </p:cNvSpPr>
          <p:nvPr>
            <p:ph idx="1"/>
          </p:nvPr>
        </p:nvSpPr>
        <p:spPr>
          <a:xfrm>
            <a:off x="428625" y="1000125"/>
            <a:ext cx="5400675" cy="4525963"/>
          </a:xfrm>
        </p:spPr>
        <p:txBody>
          <a:bodyPr/>
          <a:lstStyle/>
          <a:p>
            <a:r>
              <a:rPr lang="de-DE" altLang="en-US" sz="2400" smtClean="0">
                <a:latin typeface="Calibri" pitchFamily="34" charset="0"/>
              </a:rPr>
              <a:t>Canada Olympic Houses (2x)</a:t>
            </a:r>
          </a:p>
          <a:p>
            <a:r>
              <a:rPr lang="de-DE" altLang="en-US" sz="2400" smtClean="0">
                <a:latin typeface="Calibri" pitchFamily="34" charset="0"/>
              </a:rPr>
              <a:t>Irish House</a:t>
            </a:r>
          </a:p>
          <a:p>
            <a:r>
              <a:rPr lang="de-DE" altLang="en-US" sz="2400" smtClean="0">
                <a:latin typeface="Calibri" pitchFamily="34" charset="0"/>
              </a:rPr>
              <a:t>Dutch  House</a:t>
            </a:r>
          </a:p>
          <a:p>
            <a:r>
              <a:rPr lang="de-DE" altLang="en-US" sz="2400" smtClean="0">
                <a:latin typeface="Calibri" pitchFamily="34" charset="0"/>
              </a:rPr>
              <a:t>USA House </a:t>
            </a:r>
          </a:p>
          <a:p>
            <a:r>
              <a:rPr lang="de-DE" altLang="en-US" sz="2400" smtClean="0">
                <a:latin typeface="Calibri" pitchFamily="34" charset="0"/>
              </a:rPr>
              <a:t>Switzerland House (2x)</a:t>
            </a:r>
          </a:p>
          <a:p>
            <a:r>
              <a:rPr lang="de-DE" altLang="en-US" sz="2400" smtClean="0">
                <a:latin typeface="Calibri" pitchFamily="34" charset="0"/>
              </a:rPr>
              <a:t>Jamaica Bobsleigh House </a:t>
            </a:r>
          </a:p>
          <a:p>
            <a:r>
              <a:rPr lang="de-DE" altLang="en-US" sz="2400" smtClean="0">
                <a:latin typeface="Calibri" pitchFamily="34" charset="0"/>
              </a:rPr>
              <a:t>Austria House</a:t>
            </a:r>
          </a:p>
          <a:p>
            <a:r>
              <a:rPr lang="de-DE" altLang="en-US" sz="2400" smtClean="0">
                <a:latin typeface="Calibri" pitchFamily="34" charset="0"/>
              </a:rPr>
              <a:t>Russian House</a:t>
            </a:r>
          </a:p>
          <a:p>
            <a:r>
              <a:rPr lang="de-DE" altLang="en-US" sz="2400" smtClean="0">
                <a:latin typeface="Calibri" pitchFamily="34" charset="0"/>
              </a:rPr>
              <a:t>Norway House</a:t>
            </a:r>
          </a:p>
          <a:p>
            <a:r>
              <a:rPr lang="de-DE" altLang="en-US" sz="2400" smtClean="0">
                <a:latin typeface="Calibri" pitchFamily="34" charset="0"/>
              </a:rPr>
              <a:t>Slovenia House</a:t>
            </a:r>
          </a:p>
          <a:p>
            <a:r>
              <a:rPr lang="de-DE" altLang="en-US" sz="2400" smtClean="0">
                <a:latin typeface="Calibri" pitchFamily="34" charset="0"/>
              </a:rPr>
              <a:t>German House (2x)</a:t>
            </a:r>
          </a:p>
          <a:p>
            <a:r>
              <a:rPr lang="de-DE" altLang="en-US" sz="2400" smtClean="0">
                <a:latin typeface="Calibri" pitchFamily="34" charset="0"/>
              </a:rPr>
              <a:t>France House</a:t>
            </a:r>
          </a:p>
          <a:p>
            <a:r>
              <a:rPr lang="de-DE" altLang="en-US" sz="2400" smtClean="0">
                <a:latin typeface="Calibri" pitchFamily="34" charset="0"/>
              </a:rPr>
              <a:t>Italian House</a:t>
            </a:r>
            <a:br>
              <a:rPr lang="de-DE" altLang="en-US" sz="2400" smtClean="0">
                <a:latin typeface="Calibri" pitchFamily="34" charset="0"/>
              </a:rPr>
            </a:br>
            <a:r>
              <a:rPr lang="de-DE" altLang="en-US" sz="2400" smtClean="0">
                <a:latin typeface="Calibri" pitchFamily="34" charset="0"/>
              </a:rPr>
              <a:t>	</a:t>
            </a:r>
            <a:br>
              <a:rPr lang="de-DE" altLang="en-US" sz="2400" smtClean="0">
                <a:latin typeface="Calibri" pitchFamily="34" charset="0"/>
              </a:rPr>
            </a:br>
            <a:endParaRPr lang="de-DE" altLang="en-US" sz="2400" smtClean="0">
              <a:latin typeface="Calibri" pitchFamily="34" charset="0"/>
            </a:endParaRPr>
          </a:p>
        </p:txBody>
      </p:sp>
      <p:pic>
        <p:nvPicPr>
          <p:cNvPr id="22531" name="Picture 2"/>
          <p:cNvPicPr>
            <a:picLocks noChangeAspect="1" noChangeArrowheads="1"/>
          </p:cNvPicPr>
          <p:nvPr/>
        </p:nvPicPr>
        <p:blipFill>
          <a:blip r:embed="rId3"/>
          <a:srcRect l="64453" t="40625" r="12695" b="29166"/>
          <a:stretch>
            <a:fillRect/>
          </a:stretch>
        </p:blipFill>
        <p:spPr bwMode="auto">
          <a:xfrm>
            <a:off x="3643313" y="4286250"/>
            <a:ext cx="2786062" cy="2071688"/>
          </a:xfrm>
          <a:prstGeom prst="rect">
            <a:avLst/>
          </a:prstGeom>
          <a:noFill/>
          <a:ln w="9525">
            <a:noFill/>
            <a:miter lim="800000"/>
            <a:headEnd/>
            <a:tailEnd/>
          </a:ln>
        </p:spPr>
      </p:pic>
      <p:pic>
        <p:nvPicPr>
          <p:cNvPr id="22532" name="Picture 2">
            <a:hlinkClick r:id="rId4"/>
          </p:cNvPr>
          <p:cNvPicPr>
            <a:picLocks noChangeAspect="1" noChangeArrowheads="1"/>
          </p:cNvPicPr>
          <p:nvPr/>
        </p:nvPicPr>
        <p:blipFill>
          <a:blip r:embed="rId5"/>
          <a:srcRect l="10547" t="39583" r="67188" b="19792"/>
          <a:stretch>
            <a:fillRect/>
          </a:stretch>
        </p:blipFill>
        <p:spPr bwMode="auto">
          <a:xfrm>
            <a:off x="7072313" y="1214438"/>
            <a:ext cx="1600200" cy="1643062"/>
          </a:xfrm>
          <a:prstGeom prst="rect">
            <a:avLst/>
          </a:prstGeom>
          <a:noFill/>
          <a:ln w="9525">
            <a:noFill/>
            <a:miter lim="800000"/>
            <a:headEnd/>
            <a:tailEnd/>
          </a:ln>
        </p:spPr>
      </p:pic>
      <p:pic>
        <p:nvPicPr>
          <p:cNvPr id="22533" name="Picture 6"/>
          <p:cNvPicPr>
            <a:picLocks noChangeAspect="1" noChangeArrowheads="1"/>
          </p:cNvPicPr>
          <p:nvPr/>
        </p:nvPicPr>
        <p:blipFill>
          <a:blip r:embed="rId6"/>
          <a:srcRect l="4102" t="21875" r="53123" b="12498"/>
          <a:stretch>
            <a:fillRect/>
          </a:stretch>
        </p:blipFill>
        <p:spPr bwMode="auto">
          <a:xfrm>
            <a:off x="4857750" y="1500188"/>
            <a:ext cx="1738313" cy="1500187"/>
          </a:xfrm>
          <a:prstGeom prst="rect">
            <a:avLst/>
          </a:prstGeom>
          <a:noFill/>
          <a:ln w="9525">
            <a:noFill/>
            <a:miter lim="800000"/>
            <a:headEnd/>
            <a:tailEnd/>
          </a:ln>
        </p:spPr>
      </p:pic>
      <p:pic>
        <p:nvPicPr>
          <p:cNvPr id="22534" name="Picture 5"/>
          <p:cNvPicPr>
            <a:picLocks noChangeAspect="1" noChangeArrowheads="1"/>
          </p:cNvPicPr>
          <p:nvPr/>
        </p:nvPicPr>
        <p:blipFill>
          <a:blip r:embed="rId7"/>
          <a:srcRect l="52734" t="45833" r="19727" b="20833"/>
          <a:stretch>
            <a:fillRect/>
          </a:stretch>
        </p:blipFill>
        <p:spPr bwMode="auto">
          <a:xfrm>
            <a:off x="5643563" y="3143250"/>
            <a:ext cx="2357437" cy="1604963"/>
          </a:xfrm>
          <a:prstGeom prst="rect">
            <a:avLst/>
          </a:prstGeom>
          <a:noFill/>
          <a:ln w="9525">
            <a:noFill/>
            <a:miter lim="800000"/>
            <a:headEnd/>
            <a:tailEnd/>
          </a:ln>
        </p:spPr>
      </p:pic>
      <p:pic>
        <p:nvPicPr>
          <p:cNvPr id="22535" name="Picture 4"/>
          <p:cNvPicPr>
            <a:picLocks noChangeAspect="1" noChangeArrowheads="1"/>
          </p:cNvPicPr>
          <p:nvPr/>
        </p:nvPicPr>
        <p:blipFill>
          <a:blip r:embed="rId8"/>
          <a:srcRect l="20703" t="32292" r="47070" b="20833"/>
          <a:stretch>
            <a:fillRect/>
          </a:stretch>
        </p:blipFill>
        <p:spPr bwMode="auto">
          <a:xfrm>
            <a:off x="6786563" y="4572000"/>
            <a:ext cx="2357437" cy="19288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0" y="44450"/>
            <a:ext cx="8229600" cy="1143000"/>
          </a:xfrm>
        </p:spPr>
        <p:txBody>
          <a:bodyPr/>
          <a:lstStyle/>
          <a:p>
            <a:r>
              <a:rPr lang="en-CA" altLang="en-US" smtClean="0"/>
              <a:t>Heineken House: London</a:t>
            </a:r>
          </a:p>
        </p:txBody>
      </p:sp>
      <p:sp>
        <p:nvSpPr>
          <p:cNvPr id="62466" name="Content Placeholder 2"/>
          <p:cNvSpPr>
            <a:spLocks noGrp="1"/>
          </p:cNvSpPr>
          <p:nvPr>
            <p:ph idx="1"/>
          </p:nvPr>
        </p:nvSpPr>
        <p:spPr/>
        <p:txBody>
          <a:bodyPr/>
          <a:lstStyle/>
          <a:p>
            <a:endParaRPr lang="en-CA" altLang="en-US" smtClean="0"/>
          </a:p>
        </p:txBody>
      </p:sp>
      <p:pic>
        <p:nvPicPr>
          <p:cNvPr id="62467" name="Picture 2" descr="F:\heineken house.jpg"/>
          <p:cNvPicPr>
            <a:picLocks noChangeAspect="1" noChangeArrowheads="1"/>
          </p:cNvPicPr>
          <p:nvPr/>
        </p:nvPicPr>
        <p:blipFill>
          <a:blip r:embed="rId2"/>
          <a:srcRect/>
          <a:stretch>
            <a:fillRect/>
          </a:stretch>
        </p:blipFill>
        <p:spPr bwMode="auto">
          <a:xfrm>
            <a:off x="2124075" y="1312863"/>
            <a:ext cx="4956175" cy="2786062"/>
          </a:xfrm>
          <a:prstGeom prst="rect">
            <a:avLst/>
          </a:prstGeom>
          <a:noFill/>
          <a:ln w="9525">
            <a:noFill/>
            <a:miter lim="800000"/>
            <a:headEnd/>
            <a:tailEnd/>
          </a:ln>
        </p:spPr>
      </p:pic>
      <p:pic>
        <p:nvPicPr>
          <p:cNvPr id="62468" name="Picture 3" descr="F:\heineken housedisco.jpg"/>
          <p:cNvPicPr>
            <a:picLocks noChangeAspect="1" noChangeArrowheads="1"/>
          </p:cNvPicPr>
          <p:nvPr/>
        </p:nvPicPr>
        <p:blipFill>
          <a:blip r:embed="rId3"/>
          <a:srcRect/>
          <a:stretch>
            <a:fillRect/>
          </a:stretch>
        </p:blipFill>
        <p:spPr bwMode="auto">
          <a:xfrm>
            <a:off x="5003800" y="4221163"/>
            <a:ext cx="3783013" cy="2509837"/>
          </a:xfrm>
          <a:prstGeom prst="rect">
            <a:avLst/>
          </a:prstGeom>
          <a:noFill/>
          <a:ln w="9525">
            <a:noFill/>
            <a:miter lim="800000"/>
            <a:headEnd/>
            <a:tailEnd/>
          </a:ln>
        </p:spPr>
      </p:pic>
      <p:pic>
        <p:nvPicPr>
          <p:cNvPr id="62469" name="Picture 4" descr="F:\heinekenhousegener.jpg"/>
          <p:cNvPicPr>
            <a:picLocks noChangeAspect="1" noChangeArrowheads="1"/>
          </p:cNvPicPr>
          <p:nvPr/>
        </p:nvPicPr>
        <p:blipFill>
          <a:blip r:embed="rId4"/>
          <a:srcRect/>
          <a:stretch>
            <a:fillRect/>
          </a:stretch>
        </p:blipFill>
        <p:spPr bwMode="auto">
          <a:xfrm>
            <a:off x="395288" y="4371975"/>
            <a:ext cx="3708400" cy="21685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0" y="33338"/>
            <a:ext cx="8229600" cy="1143000"/>
          </a:xfrm>
        </p:spPr>
        <p:txBody>
          <a:bodyPr/>
          <a:lstStyle/>
          <a:p>
            <a:r>
              <a:rPr lang="en-CA" altLang="en-US" smtClean="0"/>
              <a:t>Heineken House</a:t>
            </a:r>
          </a:p>
        </p:txBody>
      </p:sp>
      <p:pic>
        <p:nvPicPr>
          <p:cNvPr id="63490" name="Picture 2" descr="F:\heineknhouse.jpg"/>
          <p:cNvPicPr>
            <a:picLocks noChangeAspect="1" noChangeArrowheads="1"/>
          </p:cNvPicPr>
          <p:nvPr/>
        </p:nvPicPr>
        <p:blipFill>
          <a:blip r:embed="rId2"/>
          <a:srcRect/>
          <a:stretch>
            <a:fillRect/>
          </a:stretch>
        </p:blipFill>
        <p:spPr bwMode="auto">
          <a:xfrm>
            <a:off x="568325" y="4025900"/>
            <a:ext cx="3492500" cy="2619375"/>
          </a:xfrm>
          <a:prstGeom prst="rect">
            <a:avLst/>
          </a:prstGeom>
          <a:noFill/>
          <a:ln w="9525">
            <a:noFill/>
            <a:miter lim="800000"/>
            <a:headEnd/>
            <a:tailEnd/>
          </a:ln>
        </p:spPr>
      </p:pic>
      <p:pic>
        <p:nvPicPr>
          <p:cNvPr id="63491" name="Picture 3" descr="F:\heinkenhouseentrance.jpg"/>
          <p:cNvPicPr>
            <a:picLocks noChangeAspect="1" noChangeArrowheads="1"/>
          </p:cNvPicPr>
          <p:nvPr/>
        </p:nvPicPr>
        <p:blipFill>
          <a:blip r:embed="rId3"/>
          <a:srcRect/>
          <a:stretch>
            <a:fillRect/>
          </a:stretch>
        </p:blipFill>
        <p:spPr bwMode="auto">
          <a:xfrm>
            <a:off x="5002213" y="4260850"/>
            <a:ext cx="3816350" cy="2147888"/>
          </a:xfrm>
          <a:prstGeom prst="rect">
            <a:avLst/>
          </a:prstGeom>
          <a:noFill/>
          <a:ln w="9525">
            <a:noFill/>
            <a:miter lim="800000"/>
            <a:headEnd/>
            <a:tailEnd/>
          </a:ln>
        </p:spPr>
      </p:pic>
      <p:pic>
        <p:nvPicPr>
          <p:cNvPr id="63492" name="Picture 4" descr="F:\Dutch-Olympic-fans-party--008.jpg"/>
          <p:cNvPicPr>
            <a:picLocks noChangeAspect="1" noChangeArrowheads="1"/>
          </p:cNvPicPr>
          <p:nvPr/>
        </p:nvPicPr>
        <p:blipFill>
          <a:blip r:embed="rId4"/>
          <a:srcRect/>
          <a:stretch>
            <a:fillRect/>
          </a:stretch>
        </p:blipFill>
        <p:spPr bwMode="auto">
          <a:xfrm>
            <a:off x="549275" y="1125538"/>
            <a:ext cx="4381500" cy="2628900"/>
          </a:xfrm>
          <a:prstGeom prst="rect">
            <a:avLst/>
          </a:prstGeom>
          <a:noFill/>
          <a:ln w="9525">
            <a:noFill/>
            <a:miter lim="800000"/>
            <a:headEnd/>
            <a:tailEnd/>
          </a:ln>
        </p:spPr>
      </p:pic>
      <p:pic>
        <p:nvPicPr>
          <p:cNvPr id="63493" name="Picture 7"/>
          <p:cNvPicPr>
            <a:picLocks noGrp="1" noChangeAspect="1" noChangeArrowheads="1"/>
          </p:cNvPicPr>
          <p:nvPr>
            <p:ph idx="1"/>
          </p:nvPr>
        </p:nvPicPr>
        <p:blipFill>
          <a:blip r:embed="rId5"/>
          <a:srcRect/>
          <a:stretch>
            <a:fillRect/>
          </a:stretch>
        </p:blipFill>
        <p:spPr>
          <a:xfrm>
            <a:off x="7024688" y="1276350"/>
            <a:ext cx="1819275" cy="2514600"/>
          </a:xfr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0" y="214313"/>
            <a:ext cx="8229600" cy="982662"/>
          </a:xfrm>
        </p:spPr>
        <p:txBody>
          <a:bodyPr/>
          <a:lstStyle/>
          <a:p>
            <a:r>
              <a:rPr lang="en-AU" altLang="de-DE" smtClean="0"/>
              <a:t>Heineken House - Sochi</a:t>
            </a:r>
          </a:p>
        </p:txBody>
      </p:sp>
      <p:pic>
        <p:nvPicPr>
          <p:cNvPr id="64514" name="Picture 2"/>
          <p:cNvPicPr>
            <a:picLocks noGrp="1" noChangeAspect="1" noChangeArrowheads="1"/>
          </p:cNvPicPr>
          <p:nvPr>
            <p:ph idx="1"/>
          </p:nvPr>
        </p:nvPicPr>
        <p:blipFill>
          <a:blip r:embed="rId2"/>
          <a:srcRect/>
          <a:stretch>
            <a:fillRect/>
          </a:stretch>
        </p:blipFill>
        <p:spPr>
          <a:xfrm>
            <a:off x="179388" y="1052513"/>
            <a:ext cx="2605087" cy="3600450"/>
          </a:xfrm>
        </p:spPr>
      </p:pic>
      <p:pic>
        <p:nvPicPr>
          <p:cNvPr id="64515" name="Picture 3"/>
          <p:cNvPicPr>
            <a:picLocks noChangeAspect="1" noChangeArrowheads="1"/>
          </p:cNvPicPr>
          <p:nvPr/>
        </p:nvPicPr>
        <p:blipFill>
          <a:blip r:embed="rId3"/>
          <a:srcRect/>
          <a:stretch>
            <a:fillRect/>
          </a:stretch>
        </p:blipFill>
        <p:spPr bwMode="auto">
          <a:xfrm>
            <a:off x="5703888" y="1412875"/>
            <a:ext cx="2809875" cy="1628775"/>
          </a:xfrm>
          <a:prstGeom prst="rect">
            <a:avLst/>
          </a:prstGeom>
          <a:noFill/>
          <a:ln w="9525">
            <a:noFill/>
            <a:miter lim="800000"/>
            <a:headEnd/>
            <a:tailEnd/>
          </a:ln>
        </p:spPr>
      </p:pic>
      <p:pic>
        <p:nvPicPr>
          <p:cNvPr id="64516" name="Picture 4"/>
          <p:cNvPicPr>
            <a:picLocks noChangeAspect="1" noChangeArrowheads="1"/>
          </p:cNvPicPr>
          <p:nvPr/>
        </p:nvPicPr>
        <p:blipFill>
          <a:blip r:embed="rId4"/>
          <a:srcRect/>
          <a:stretch>
            <a:fillRect/>
          </a:stretch>
        </p:blipFill>
        <p:spPr bwMode="auto">
          <a:xfrm>
            <a:off x="5940425" y="3357563"/>
            <a:ext cx="2619375" cy="1743075"/>
          </a:xfrm>
          <a:prstGeom prst="rect">
            <a:avLst/>
          </a:prstGeom>
          <a:noFill/>
          <a:ln w="9525">
            <a:noFill/>
            <a:miter lim="800000"/>
            <a:headEnd/>
            <a:tailEnd/>
          </a:ln>
        </p:spPr>
      </p:pic>
      <p:pic>
        <p:nvPicPr>
          <p:cNvPr id="64517" name="Picture 5"/>
          <p:cNvPicPr>
            <a:picLocks noChangeAspect="1" noChangeArrowheads="1"/>
          </p:cNvPicPr>
          <p:nvPr/>
        </p:nvPicPr>
        <p:blipFill>
          <a:blip r:embed="rId5"/>
          <a:srcRect/>
          <a:stretch>
            <a:fillRect/>
          </a:stretch>
        </p:blipFill>
        <p:spPr bwMode="auto">
          <a:xfrm>
            <a:off x="1258888" y="4941888"/>
            <a:ext cx="2628900" cy="1733550"/>
          </a:xfrm>
          <a:prstGeom prst="rect">
            <a:avLst/>
          </a:prstGeom>
          <a:noFill/>
          <a:ln w="9525">
            <a:noFill/>
            <a:miter lim="800000"/>
            <a:headEnd/>
            <a:tailEnd/>
          </a:ln>
        </p:spPr>
      </p:pic>
      <p:pic>
        <p:nvPicPr>
          <p:cNvPr id="64518" name="Picture 6"/>
          <p:cNvPicPr>
            <a:picLocks noChangeAspect="1" noChangeArrowheads="1"/>
          </p:cNvPicPr>
          <p:nvPr/>
        </p:nvPicPr>
        <p:blipFill>
          <a:blip r:embed="rId6"/>
          <a:srcRect/>
          <a:stretch>
            <a:fillRect/>
          </a:stretch>
        </p:blipFill>
        <p:spPr bwMode="auto">
          <a:xfrm>
            <a:off x="4708525" y="5351463"/>
            <a:ext cx="1990725" cy="1323975"/>
          </a:xfrm>
          <a:prstGeom prst="rect">
            <a:avLst/>
          </a:prstGeom>
          <a:noFill/>
          <a:ln w="9525">
            <a:noFill/>
            <a:miter lim="800000"/>
            <a:headEnd/>
            <a:tailEnd/>
          </a:ln>
        </p:spPr>
      </p:pic>
      <p:pic>
        <p:nvPicPr>
          <p:cNvPr id="64519" name="Picture 7"/>
          <p:cNvPicPr>
            <a:picLocks noChangeAspect="1" noChangeArrowheads="1"/>
          </p:cNvPicPr>
          <p:nvPr/>
        </p:nvPicPr>
        <p:blipFill>
          <a:blip r:embed="rId7"/>
          <a:srcRect/>
          <a:stretch>
            <a:fillRect/>
          </a:stretch>
        </p:blipFill>
        <p:spPr bwMode="auto">
          <a:xfrm>
            <a:off x="3495675" y="2111375"/>
            <a:ext cx="2133600" cy="213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p:cNvSpPr>
          <p:nvPr>
            <p:ph type="title" idx="4294967295"/>
          </p:nvPr>
        </p:nvSpPr>
        <p:spPr>
          <a:xfrm>
            <a:off x="468313" y="274638"/>
            <a:ext cx="8218487" cy="1066800"/>
          </a:xfrm>
        </p:spPr>
        <p:txBody>
          <a:bodyPr/>
          <a:lstStyle/>
          <a:p>
            <a:r>
              <a:rPr lang="en-US" smtClean="0"/>
              <a:t>Heineken House Rio</a:t>
            </a:r>
            <a:endParaRPr lang="en-AU" smtClean="0"/>
          </a:p>
        </p:txBody>
      </p:sp>
      <p:sp>
        <p:nvSpPr>
          <p:cNvPr id="65538" name="Rectangle 3"/>
          <p:cNvSpPr>
            <a:spLocks noGrp="1"/>
          </p:cNvSpPr>
          <p:nvPr>
            <p:ph type="body" idx="4294967295"/>
          </p:nvPr>
        </p:nvSpPr>
        <p:spPr/>
        <p:txBody>
          <a:bodyPr/>
          <a:lstStyle/>
          <a:p>
            <a:r>
              <a:rPr lang="en-US" smtClean="0"/>
              <a:t>Located in Clube Monte Libano complex with 9000m2 serving 4000 guests/day </a:t>
            </a:r>
            <a:endParaRPr lang="en-AU" smtClean="0"/>
          </a:p>
        </p:txBody>
      </p:sp>
      <p:pic>
        <p:nvPicPr>
          <p:cNvPr id="65539" name="Picture 4"/>
          <p:cNvPicPr>
            <a:picLocks noChangeAspect="1" noChangeArrowheads="1"/>
          </p:cNvPicPr>
          <p:nvPr/>
        </p:nvPicPr>
        <p:blipFill>
          <a:blip r:embed="rId2"/>
          <a:srcRect/>
          <a:stretch>
            <a:fillRect/>
          </a:stretch>
        </p:blipFill>
        <p:spPr bwMode="auto">
          <a:xfrm>
            <a:off x="7596188" y="0"/>
            <a:ext cx="1547812" cy="1547813"/>
          </a:xfrm>
          <a:prstGeom prst="rect">
            <a:avLst/>
          </a:prstGeom>
          <a:noFill/>
          <a:ln w="9525">
            <a:noFill/>
            <a:miter lim="800000"/>
            <a:headEnd/>
            <a:tailEnd/>
          </a:ln>
        </p:spPr>
      </p:pic>
      <p:pic>
        <p:nvPicPr>
          <p:cNvPr id="65540" name="Picture 7" descr="Holland Heineken House tijdens OS 2016 in hartje Rio"/>
          <p:cNvPicPr>
            <a:picLocks noChangeAspect="1" noChangeArrowheads="1"/>
          </p:cNvPicPr>
          <p:nvPr/>
        </p:nvPicPr>
        <p:blipFill>
          <a:blip r:embed="rId3"/>
          <a:srcRect/>
          <a:stretch>
            <a:fillRect/>
          </a:stretch>
        </p:blipFill>
        <p:spPr bwMode="auto">
          <a:xfrm>
            <a:off x="971550" y="2781300"/>
            <a:ext cx="7016750" cy="36004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0" y="44450"/>
            <a:ext cx="8229600" cy="1143000"/>
          </a:xfrm>
        </p:spPr>
        <p:txBody>
          <a:bodyPr/>
          <a:lstStyle/>
          <a:p>
            <a:r>
              <a:rPr lang="en-CA" altLang="en-US" sz="3600" smtClean="0"/>
              <a:t>USA House / P&amp;G Family House London</a:t>
            </a:r>
          </a:p>
        </p:txBody>
      </p:sp>
      <p:sp>
        <p:nvSpPr>
          <p:cNvPr id="66562" name="Content Placeholder 2"/>
          <p:cNvSpPr>
            <a:spLocks noGrp="1"/>
          </p:cNvSpPr>
          <p:nvPr>
            <p:ph idx="1"/>
          </p:nvPr>
        </p:nvSpPr>
        <p:spPr/>
        <p:txBody>
          <a:bodyPr/>
          <a:lstStyle/>
          <a:p>
            <a:endParaRPr lang="en-CA" altLang="en-US" smtClean="0"/>
          </a:p>
        </p:txBody>
      </p:sp>
      <p:pic>
        <p:nvPicPr>
          <p:cNvPr id="66563" name="Picture 4" descr="F:\pandg4.png"/>
          <p:cNvPicPr>
            <a:picLocks noChangeAspect="1" noChangeArrowheads="1"/>
          </p:cNvPicPr>
          <p:nvPr/>
        </p:nvPicPr>
        <p:blipFill>
          <a:blip r:embed="rId2"/>
          <a:srcRect b="16887"/>
          <a:stretch>
            <a:fillRect/>
          </a:stretch>
        </p:blipFill>
        <p:spPr bwMode="auto">
          <a:xfrm>
            <a:off x="4643438" y="1125538"/>
            <a:ext cx="4273550" cy="2979737"/>
          </a:xfrm>
          <a:prstGeom prst="rect">
            <a:avLst/>
          </a:prstGeom>
          <a:noFill/>
          <a:ln w="9525">
            <a:noFill/>
            <a:miter lim="800000"/>
            <a:headEnd/>
            <a:tailEnd/>
          </a:ln>
        </p:spPr>
      </p:pic>
      <p:pic>
        <p:nvPicPr>
          <p:cNvPr id="66564" name="Picture 2" descr="F:\pandgpameprs.png"/>
          <p:cNvPicPr>
            <a:picLocks noChangeAspect="1" noChangeArrowheads="1"/>
          </p:cNvPicPr>
          <p:nvPr/>
        </p:nvPicPr>
        <p:blipFill>
          <a:blip r:embed="rId3"/>
          <a:srcRect b="16383"/>
          <a:stretch>
            <a:fillRect/>
          </a:stretch>
        </p:blipFill>
        <p:spPr bwMode="auto">
          <a:xfrm>
            <a:off x="34925" y="3644900"/>
            <a:ext cx="4318000" cy="3106738"/>
          </a:xfrm>
          <a:prstGeom prst="rect">
            <a:avLst/>
          </a:prstGeom>
          <a:noFill/>
          <a:ln w="9525">
            <a:noFill/>
            <a:miter lim="800000"/>
            <a:headEnd/>
            <a:tailEnd/>
          </a:ln>
        </p:spPr>
      </p:pic>
      <p:pic>
        <p:nvPicPr>
          <p:cNvPr id="66565" name="Picture 7" descr="F:\usahouse.jpg"/>
          <p:cNvPicPr>
            <a:picLocks noChangeAspect="1" noChangeArrowheads="1"/>
          </p:cNvPicPr>
          <p:nvPr/>
        </p:nvPicPr>
        <p:blipFill>
          <a:blip r:embed="rId4"/>
          <a:srcRect/>
          <a:stretch>
            <a:fillRect/>
          </a:stretch>
        </p:blipFill>
        <p:spPr bwMode="auto">
          <a:xfrm>
            <a:off x="5027613" y="4448175"/>
            <a:ext cx="3506787" cy="1973263"/>
          </a:xfrm>
          <a:prstGeom prst="rect">
            <a:avLst/>
          </a:prstGeom>
          <a:noFill/>
          <a:ln w="9525">
            <a:noFill/>
            <a:miter lim="800000"/>
            <a:headEnd/>
            <a:tailEnd/>
          </a:ln>
        </p:spPr>
      </p:pic>
      <p:pic>
        <p:nvPicPr>
          <p:cNvPr id="66566" name="Picture 8" descr="F:\13procterandgambw.jpg"/>
          <p:cNvPicPr>
            <a:picLocks noChangeAspect="1" noChangeArrowheads="1"/>
          </p:cNvPicPr>
          <p:nvPr/>
        </p:nvPicPr>
        <p:blipFill>
          <a:blip r:embed="rId5"/>
          <a:srcRect/>
          <a:stretch>
            <a:fillRect/>
          </a:stretch>
        </p:blipFill>
        <p:spPr bwMode="auto">
          <a:xfrm>
            <a:off x="368300" y="1125538"/>
            <a:ext cx="3652838" cy="22844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p:cNvSpPr>
          <p:nvPr>
            <p:ph type="title" idx="4294967295"/>
          </p:nvPr>
        </p:nvSpPr>
        <p:spPr>
          <a:xfrm>
            <a:off x="323850" y="188913"/>
            <a:ext cx="8640763" cy="1295400"/>
          </a:xfrm>
        </p:spPr>
        <p:txBody>
          <a:bodyPr/>
          <a:lstStyle/>
          <a:p>
            <a:r>
              <a:rPr lang="en-US" sz="4000" smtClean="0"/>
              <a:t>USA House Rio and New US Welcome Pavilion Where the World Discovers America </a:t>
            </a:r>
            <a:endParaRPr lang="en-AU" sz="4000" smtClean="0"/>
          </a:p>
        </p:txBody>
      </p:sp>
      <p:sp>
        <p:nvSpPr>
          <p:cNvPr id="67586" name="Rectangle 3"/>
          <p:cNvSpPr>
            <a:spLocks noGrp="1"/>
          </p:cNvSpPr>
          <p:nvPr>
            <p:ph type="body" idx="4294967295"/>
          </p:nvPr>
        </p:nvSpPr>
        <p:spPr/>
        <p:txBody>
          <a:bodyPr/>
          <a:lstStyle/>
          <a:p>
            <a:endParaRPr lang="en-AU" smtClean="0"/>
          </a:p>
        </p:txBody>
      </p:sp>
      <p:pic>
        <p:nvPicPr>
          <p:cNvPr id="67587" name="Picture 4"/>
          <p:cNvPicPr>
            <a:picLocks noChangeAspect="1" noChangeArrowheads="1"/>
          </p:cNvPicPr>
          <p:nvPr/>
        </p:nvPicPr>
        <p:blipFill>
          <a:blip r:embed="rId2"/>
          <a:srcRect/>
          <a:stretch>
            <a:fillRect/>
          </a:stretch>
        </p:blipFill>
        <p:spPr bwMode="auto">
          <a:xfrm>
            <a:off x="539750" y="4449763"/>
            <a:ext cx="3168650" cy="2303462"/>
          </a:xfrm>
          <a:prstGeom prst="rect">
            <a:avLst/>
          </a:prstGeom>
          <a:noFill/>
          <a:ln w="9525">
            <a:noFill/>
            <a:miter lim="800000"/>
            <a:headEnd/>
            <a:tailEnd/>
          </a:ln>
        </p:spPr>
      </p:pic>
      <p:pic>
        <p:nvPicPr>
          <p:cNvPr id="67588" name="Picture 5"/>
          <p:cNvPicPr>
            <a:picLocks noChangeAspect="1" noChangeArrowheads="1"/>
          </p:cNvPicPr>
          <p:nvPr/>
        </p:nvPicPr>
        <p:blipFill>
          <a:blip r:embed="rId3"/>
          <a:srcRect/>
          <a:stretch>
            <a:fillRect/>
          </a:stretch>
        </p:blipFill>
        <p:spPr bwMode="auto">
          <a:xfrm>
            <a:off x="611188" y="1773238"/>
            <a:ext cx="7056437" cy="2401887"/>
          </a:xfrm>
          <a:prstGeom prst="rect">
            <a:avLst/>
          </a:prstGeom>
          <a:noFill/>
          <a:ln w="9525">
            <a:noFill/>
            <a:miter lim="800000"/>
            <a:headEnd/>
            <a:tailEnd/>
          </a:ln>
        </p:spPr>
      </p:pic>
      <p:pic>
        <p:nvPicPr>
          <p:cNvPr id="67589" name="Picture 7" descr="usriohouse"/>
          <p:cNvPicPr>
            <a:picLocks noChangeAspect="1" noChangeArrowheads="1"/>
          </p:cNvPicPr>
          <p:nvPr/>
        </p:nvPicPr>
        <p:blipFill>
          <a:blip r:embed="rId4"/>
          <a:srcRect/>
          <a:stretch>
            <a:fillRect/>
          </a:stretch>
        </p:blipFill>
        <p:spPr bwMode="auto">
          <a:xfrm>
            <a:off x="4716463" y="4365625"/>
            <a:ext cx="3671887" cy="2235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el 1"/>
          <p:cNvSpPr>
            <a:spLocks noGrp="1"/>
          </p:cNvSpPr>
          <p:nvPr>
            <p:ph type="title"/>
          </p:nvPr>
        </p:nvSpPr>
        <p:spPr>
          <a:xfrm>
            <a:off x="-2800350" y="0"/>
            <a:ext cx="8229600" cy="1143000"/>
          </a:xfrm>
        </p:spPr>
        <p:txBody>
          <a:bodyPr/>
          <a:lstStyle/>
          <a:p>
            <a:pPr eaLnBrk="1" hangingPunct="1"/>
            <a:r>
              <a:rPr lang="de-DE" altLang="en-US" sz="2800" b="1" smtClean="0">
                <a:latin typeface="Calibri" pitchFamily="34" charset="0"/>
              </a:rPr>
              <a:t>Feedback</a:t>
            </a:r>
          </a:p>
        </p:txBody>
      </p:sp>
      <p:sp>
        <p:nvSpPr>
          <p:cNvPr id="68610" name="Inhaltsplatzhalter 2"/>
          <p:cNvSpPr>
            <a:spLocks noGrp="1"/>
          </p:cNvSpPr>
          <p:nvPr>
            <p:ph idx="1"/>
          </p:nvPr>
        </p:nvSpPr>
        <p:spPr>
          <a:xfrm>
            <a:off x="642938" y="1785938"/>
            <a:ext cx="8229600" cy="4525962"/>
          </a:xfrm>
        </p:spPr>
        <p:txBody>
          <a:bodyPr/>
          <a:lstStyle/>
          <a:p>
            <a:pPr eaLnBrk="1" hangingPunct="1">
              <a:buFont typeface="Arial" charset="0"/>
              <a:buNone/>
            </a:pPr>
            <a:r>
              <a:rPr lang="en-US" altLang="en-US" sz="2400" smtClean="0">
                <a:latin typeface="Calibri" pitchFamily="34" charset="0"/>
              </a:rPr>
              <a:t>	“</a:t>
            </a:r>
            <a:r>
              <a:rPr lang="en-US" altLang="en-US" sz="2400" i="1" smtClean="0">
                <a:latin typeface="Calibri" pitchFamily="34" charset="0"/>
              </a:rPr>
              <a:t>There are many facts why I like the German House. On the one hand I love the typical German food offered there. On the other hand it is quite nice to have an alternative to the mainstream activities during the games.</a:t>
            </a:r>
            <a:r>
              <a:rPr lang="en-US" altLang="en-US" sz="2400" smtClean="0">
                <a:latin typeface="Calibri" pitchFamily="34" charset="0"/>
              </a:rPr>
              <a:t>” </a:t>
            </a:r>
          </a:p>
          <a:p>
            <a:pPr eaLnBrk="1" hangingPunct="1">
              <a:buFont typeface="Arial" charset="0"/>
              <a:buNone/>
            </a:pPr>
            <a:r>
              <a:rPr lang="en-US" altLang="en-US" sz="1800" smtClean="0">
                <a:latin typeface="Calibri" pitchFamily="34" charset="0"/>
              </a:rPr>
              <a:t>	(André Lange, Bobsleigh, Vancouver 2010)</a:t>
            </a:r>
            <a:endParaRPr lang="de-DE" altLang="en-US" sz="1800" smtClean="0">
              <a:latin typeface="Calibri" pitchFamily="34" charset="0"/>
            </a:endParaRPr>
          </a:p>
          <a:p>
            <a:pPr eaLnBrk="1" hangingPunct="1">
              <a:buFont typeface="Arial" charset="0"/>
              <a:buNone/>
            </a:pPr>
            <a:endParaRPr lang="de-DE" altLang="en-US" smtClean="0">
              <a:latin typeface="Calibri" pitchFamily="34" charset="0"/>
            </a:endParaRPr>
          </a:p>
        </p:txBody>
      </p:sp>
      <p:pic>
        <p:nvPicPr>
          <p:cNvPr id="68611" name="Picture 3" descr="C:\Users\Fifaan\Desktop\German House\andre-lange-sieger-514.jpg"/>
          <p:cNvPicPr>
            <a:picLocks noChangeAspect="1" noChangeArrowheads="1"/>
          </p:cNvPicPr>
          <p:nvPr/>
        </p:nvPicPr>
        <p:blipFill>
          <a:blip r:embed="rId3"/>
          <a:srcRect/>
          <a:stretch>
            <a:fillRect/>
          </a:stretch>
        </p:blipFill>
        <p:spPr bwMode="auto">
          <a:xfrm>
            <a:off x="5286375" y="3857625"/>
            <a:ext cx="2913063" cy="1682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el 1"/>
          <p:cNvSpPr>
            <a:spLocks noGrp="1"/>
          </p:cNvSpPr>
          <p:nvPr>
            <p:ph type="title"/>
          </p:nvPr>
        </p:nvSpPr>
        <p:spPr>
          <a:xfrm>
            <a:off x="-2268538" y="19050"/>
            <a:ext cx="8229601" cy="1143000"/>
          </a:xfrm>
        </p:spPr>
        <p:txBody>
          <a:bodyPr/>
          <a:lstStyle/>
          <a:p>
            <a:pPr eaLnBrk="1" hangingPunct="1"/>
            <a:r>
              <a:rPr lang="de-DE" altLang="en-US" sz="2800" b="1" smtClean="0">
                <a:latin typeface="Calibri" pitchFamily="34" charset="0"/>
              </a:rPr>
              <a:t>Feedback</a:t>
            </a:r>
          </a:p>
        </p:txBody>
      </p:sp>
      <p:sp>
        <p:nvSpPr>
          <p:cNvPr id="70658" name="Inhaltsplatzhalter 2"/>
          <p:cNvSpPr>
            <a:spLocks noGrp="1"/>
          </p:cNvSpPr>
          <p:nvPr>
            <p:ph idx="1"/>
          </p:nvPr>
        </p:nvSpPr>
        <p:spPr>
          <a:xfrm>
            <a:off x="539750" y="1655763"/>
            <a:ext cx="4103688" cy="4525962"/>
          </a:xfrm>
        </p:spPr>
        <p:txBody>
          <a:bodyPr/>
          <a:lstStyle/>
          <a:p>
            <a:pPr eaLnBrk="1" hangingPunct="1">
              <a:buFont typeface="Arial" charset="0"/>
              <a:buNone/>
            </a:pPr>
            <a:r>
              <a:rPr lang="en-US" altLang="en-US" sz="2800" smtClean="0">
                <a:latin typeface="Calibri" pitchFamily="34" charset="0"/>
              </a:rPr>
              <a:t>	“</a:t>
            </a:r>
            <a:r>
              <a:rPr lang="en-US" altLang="en-US" sz="2800" i="1" smtClean="0">
                <a:latin typeface="Calibri" pitchFamily="34" charset="0"/>
              </a:rPr>
              <a:t>The athletes are ready for the Olympics, but the parents are not always ready!”</a:t>
            </a:r>
          </a:p>
          <a:p>
            <a:pPr eaLnBrk="1" hangingPunct="1">
              <a:buFont typeface="Arial" charset="0"/>
              <a:buNone/>
            </a:pPr>
            <a:endParaRPr lang="en-US" altLang="en-US" sz="2400" smtClean="0">
              <a:latin typeface="Calibri" pitchFamily="34" charset="0"/>
            </a:endParaRPr>
          </a:p>
          <a:p>
            <a:pPr eaLnBrk="1" hangingPunct="1">
              <a:buFont typeface="Arial" charset="0"/>
              <a:buNone/>
            </a:pPr>
            <a:r>
              <a:rPr lang="en-US" altLang="en-US" sz="1800" smtClean="0">
                <a:latin typeface="Calibri" pitchFamily="34" charset="0"/>
              </a:rPr>
              <a:t>	(Christiane Despatie, Mother of Olympic gold &amp; silver medallist)</a:t>
            </a:r>
            <a:endParaRPr lang="de-DE" altLang="en-US" sz="1800" smtClean="0">
              <a:latin typeface="Calibri" pitchFamily="34" charset="0"/>
            </a:endParaRPr>
          </a:p>
          <a:p>
            <a:pPr eaLnBrk="1" hangingPunct="1">
              <a:buFont typeface="Arial" charset="0"/>
              <a:buNone/>
            </a:pPr>
            <a:endParaRPr lang="de-DE" altLang="en-US" smtClean="0">
              <a:latin typeface="Calibri" pitchFamily="34" charset="0"/>
            </a:endParaRPr>
          </a:p>
        </p:txBody>
      </p:sp>
      <p:pic>
        <p:nvPicPr>
          <p:cNvPr id="70659" name="Picture 2"/>
          <p:cNvPicPr>
            <a:picLocks noChangeAspect="1" noChangeArrowheads="1"/>
          </p:cNvPicPr>
          <p:nvPr/>
        </p:nvPicPr>
        <p:blipFill>
          <a:blip r:embed="rId3"/>
          <a:srcRect/>
          <a:stretch>
            <a:fillRect/>
          </a:stretch>
        </p:blipFill>
        <p:spPr bwMode="auto">
          <a:xfrm>
            <a:off x="5467350" y="1484313"/>
            <a:ext cx="2952750" cy="46974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el 1"/>
          <p:cNvSpPr>
            <a:spLocks noGrp="1"/>
          </p:cNvSpPr>
          <p:nvPr>
            <p:ph type="title"/>
          </p:nvPr>
        </p:nvSpPr>
        <p:spPr>
          <a:xfrm>
            <a:off x="-2857500" y="0"/>
            <a:ext cx="8229600" cy="1143000"/>
          </a:xfrm>
        </p:spPr>
        <p:txBody>
          <a:bodyPr/>
          <a:lstStyle/>
          <a:p>
            <a:pPr eaLnBrk="1" hangingPunct="1"/>
            <a:r>
              <a:rPr lang="de-DE" altLang="en-US" sz="2800" b="1" smtClean="0">
                <a:latin typeface="Calibri" pitchFamily="34" charset="0"/>
              </a:rPr>
              <a:t>Feedback</a:t>
            </a:r>
          </a:p>
        </p:txBody>
      </p:sp>
      <p:sp>
        <p:nvSpPr>
          <p:cNvPr id="3" name="Inhaltsplatzhalter 2"/>
          <p:cNvSpPr>
            <a:spLocks noGrp="1"/>
          </p:cNvSpPr>
          <p:nvPr>
            <p:ph idx="1"/>
          </p:nvPr>
        </p:nvSpPr>
        <p:spPr>
          <a:xfrm>
            <a:off x="-8532813" y="2651125"/>
            <a:ext cx="8229600" cy="1857375"/>
          </a:xfrm>
        </p:spPr>
        <p:txBody>
          <a:bodyPr rtlCol="0">
            <a:normAutofit fontScale="85000" lnSpcReduction="10000"/>
          </a:bodyPr>
          <a:lstStyle/>
          <a:p>
            <a:pPr eaLnBrk="1" fontAlgn="auto" hangingPunct="1">
              <a:spcAft>
                <a:spcPts val="0"/>
              </a:spcAft>
              <a:buFont typeface="Arial" pitchFamily="34" charset="0"/>
              <a:buChar char="•"/>
              <a:defRPr/>
            </a:pPr>
            <a:r>
              <a:rPr lang="en-US" sz="2800" dirty="0" smtClean="0">
                <a:latin typeface="+mn-lt"/>
              </a:rPr>
              <a:t>Familiar Atmosphere</a:t>
            </a:r>
          </a:p>
          <a:p>
            <a:pPr eaLnBrk="1" fontAlgn="auto" hangingPunct="1">
              <a:spcAft>
                <a:spcPts val="0"/>
              </a:spcAft>
              <a:buFont typeface="Arial" pitchFamily="34" charset="0"/>
              <a:buChar char="•"/>
              <a:defRPr/>
            </a:pPr>
            <a:r>
              <a:rPr lang="en-US" sz="2800" dirty="0" smtClean="0">
                <a:latin typeface="+mn-lt"/>
              </a:rPr>
              <a:t>Good communication platform</a:t>
            </a:r>
          </a:p>
          <a:p>
            <a:pPr eaLnBrk="1" fontAlgn="auto" hangingPunct="1">
              <a:spcAft>
                <a:spcPts val="0"/>
              </a:spcAft>
              <a:buFont typeface="Arial" pitchFamily="34" charset="0"/>
              <a:buChar char="•"/>
              <a:defRPr/>
            </a:pPr>
            <a:r>
              <a:rPr lang="en-US" sz="2800" dirty="0" smtClean="0">
                <a:latin typeface="+mn-lt"/>
              </a:rPr>
              <a:t>High satisfaction level (guests and business partners)</a:t>
            </a:r>
            <a:endParaRPr lang="de-DE" sz="2800" dirty="0" smtClean="0">
              <a:latin typeface="+mn-lt"/>
            </a:endParaRPr>
          </a:p>
          <a:p>
            <a:pPr eaLnBrk="1" fontAlgn="auto" hangingPunct="1">
              <a:spcAft>
                <a:spcPts val="0"/>
              </a:spcAft>
              <a:buFont typeface="Arial" pitchFamily="34" charset="0"/>
              <a:buNone/>
              <a:defRPr/>
            </a:pPr>
            <a:r>
              <a:rPr lang="en-US" dirty="0" smtClean="0">
                <a:latin typeface="+mn-lt"/>
              </a:rPr>
              <a:t> </a:t>
            </a:r>
            <a:endParaRPr lang="de-DE" dirty="0" smtClean="0">
              <a:latin typeface="+mn-lt"/>
            </a:endParaRPr>
          </a:p>
          <a:p>
            <a:pPr eaLnBrk="1" fontAlgn="auto" hangingPunct="1">
              <a:spcAft>
                <a:spcPts val="0"/>
              </a:spcAft>
              <a:buFont typeface="Arial" pitchFamily="34" charset="0"/>
              <a:buNone/>
              <a:defRPr/>
            </a:pPr>
            <a:endParaRPr lang="de-DE" dirty="0" smtClean="0">
              <a:latin typeface="+mn-lt"/>
            </a:endParaRPr>
          </a:p>
          <a:p>
            <a:pPr eaLnBrk="1" fontAlgn="auto" hangingPunct="1">
              <a:spcAft>
                <a:spcPts val="0"/>
              </a:spcAft>
              <a:buFont typeface="Arial" pitchFamily="34" charset="0"/>
              <a:buChar char="•"/>
              <a:defRPr/>
            </a:pPr>
            <a:endParaRPr lang="de-DE" dirty="0" smtClean="0">
              <a:latin typeface="+mn-lt"/>
            </a:endParaRPr>
          </a:p>
        </p:txBody>
      </p:sp>
      <p:pic>
        <p:nvPicPr>
          <p:cNvPr id="72707" name="Bild 1"/>
          <p:cNvPicPr>
            <a:picLocks noChangeAspect="1" noChangeArrowheads="1"/>
          </p:cNvPicPr>
          <p:nvPr/>
        </p:nvPicPr>
        <p:blipFill>
          <a:blip r:embed="rId3"/>
          <a:srcRect l="33070" t="20090" r="33580" b="10835"/>
          <a:stretch>
            <a:fillRect/>
          </a:stretch>
        </p:blipFill>
        <p:spPr bwMode="auto">
          <a:xfrm>
            <a:off x="7075488" y="2214563"/>
            <a:ext cx="2068512" cy="2405062"/>
          </a:xfrm>
          <a:prstGeom prst="rect">
            <a:avLst/>
          </a:prstGeom>
          <a:noFill/>
          <a:ln w="9525">
            <a:noFill/>
            <a:miter lim="800000"/>
            <a:headEnd/>
            <a:tailEnd/>
          </a:ln>
        </p:spPr>
      </p:pic>
      <p:pic>
        <p:nvPicPr>
          <p:cNvPr id="72708" name="Bild 1"/>
          <p:cNvPicPr>
            <a:picLocks noChangeAspect="1" noChangeArrowheads="1"/>
          </p:cNvPicPr>
          <p:nvPr/>
        </p:nvPicPr>
        <p:blipFill>
          <a:blip r:embed="rId4"/>
          <a:srcRect l="3606" t="22800" r="27419" b="6998"/>
          <a:stretch>
            <a:fillRect/>
          </a:stretch>
        </p:blipFill>
        <p:spPr bwMode="auto">
          <a:xfrm>
            <a:off x="2786063" y="3929063"/>
            <a:ext cx="3114675" cy="1784350"/>
          </a:xfrm>
          <a:prstGeom prst="rect">
            <a:avLst/>
          </a:prstGeom>
          <a:noFill/>
          <a:ln w="9525">
            <a:noFill/>
            <a:miter lim="800000"/>
            <a:headEnd/>
            <a:tailEnd/>
          </a:ln>
        </p:spPr>
      </p:pic>
      <p:pic>
        <p:nvPicPr>
          <p:cNvPr id="72709" name="Bild 1"/>
          <p:cNvPicPr>
            <a:picLocks noChangeAspect="1" noChangeArrowheads="1"/>
          </p:cNvPicPr>
          <p:nvPr/>
        </p:nvPicPr>
        <p:blipFill>
          <a:blip r:embed="rId5"/>
          <a:srcRect l="26720" t="28442" r="51100" b="5193"/>
          <a:stretch>
            <a:fillRect/>
          </a:stretch>
        </p:blipFill>
        <p:spPr bwMode="auto">
          <a:xfrm>
            <a:off x="928688" y="1357313"/>
            <a:ext cx="1279525" cy="2151062"/>
          </a:xfrm>
          <a:prstGeom prst="rect">
            <a:avLst/>
          </a:prstGeom>
          <a:noFill/>
          <a:ln w="9525">
            <a:noFill/>
            <a:miter lim="800000"/>
            <a:headEnd/>
            <a:tailEnd/>
          </a:ln>
        </p:spPr>
      </p:pic>
      <p:pic>
        <p:nvPicPr>
          <p:cNvPr id="72710" name="Picture 7"/>
          <p:cNvPicPr>
            <a:picLocks noChangeAspect="1" noChangeArrowheads="1"/>
          </p:cNvPicPr>
          <p:nvPr/>
        </p:nvPicPr>
        <p:blipFill>
          <a:blip r:embed="rId6"/>
          <a:srcRect l="48047" t="21875" r="2148" b="26041"/>
          <a:stretch>
            <a:fillRect/>
          </a:stretch>
        </p:blipFill>
        <p:spPr bwMode="auto">
          <a:xfrm>
            <a:off x="2571750" y="1143000"/>
            <a:ext cx="4429125" cy="2605088"/>
          </a:xfrm>
          <a:prstGeom prst="rect">
            <a:avLst/>
          </a:prstGeom>
          <a:noFill/>
          <a:ln w="9525">
            <a:noFill/>
            <a:miter lim="800000"/>
            <a:headEnd/>
            <a:tailEnd/>
          </a:ln>
        </p:spPr>
      </p:pic>
      <p:pic>
        <p:nvPicPr>
          <p:cNvPr id="72711" name="Picture 3"/>
          <p:cNvPicPr>
            <a:picLocks noChangeAspect="1" noChangeArrowheads="1"/>
          </p:cNvPicPr>
          <p:nvPr/>
        </p:nvPicPr>
        <p:blipFill>
          <a:blip r:embed="rId7"/>
          <a:srcRect l="27734" t="28125" r="54688" b="28125"/>
          <a:stretch>
            <a:fillRect/>
          </a:stretch>
        </p:blipFill>
        <p:spPr bwMode="auto">
          <a:xfrm>
            <a:off x="1071563" y="3571875"/>
            <a:ext cx="1693862" cy="2371725"/>
          </a:xfrm>
          <a:prstGeom prst="rect">
            <a:avLst/>
          </a:prstGeom>
          <a:noFill/>
          <a:ln w="9525">
            <a:noFill/>
            <a:miter lim="800000"/>
            <a:headEnd/>
            <a:tailEnd/>
          </a:ln>
        </p:spPr>
      </p:pic>
      <p:pic>
        <p:nvPicPr>
          <p:cNvPr id="72712" name="Picture 8"/>
          <p:cNvPicPr>
            <a:picLocks noChangeAspect="1" noChangeArrowheads="1"/>
          </p:cNvPicPr>
          <p:nvPr/>
        </p:nvPicPr>
        <p:blipFill>
          <a:blip r:embed="rId8"/>
          <a:srcRect l="26953" t="25000" r="49023" b="44792"/>
          <a:stretch>
            <a:fillRect/>
          </a:stretch>
        </p:blipFill>
        <p:spPr bwMode="auto">
          <a:xfrm>
            <a:off x="5715000" y="4500563"/>
            <a:ext cx="2928938" cy="20716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p:cNvSpPr>
            <a:spLocks noGrp="1"/>
          </p:cNvSpPr>
          <p:nvPr>
            <p:ph type="title"/>
          </p:nvPr>
        </p:nvSpPr>
        <p:spPr>
          <a:xfrm>
            <a:off x="-2428875" y="0"/>
            <a:ext cx="9448800" cy="1143000"/>
          </a:xfrm>
        </p:spPr>
        <p:txBody>
          <a:bodyPr/>
          <a:lstStyle/>
          <a:p>
            <a:r>
              <a:rPr lang="en-US" altLang="en-US" sz="2800" b="1" smtClean="0">
                <a:latin typeface="Calibri" pitchFamily="34" charset="0"/>
              </a:rPr>
              <a:t>                  Comparative Features of NOHHS</a:t>
            </a:r>
          </a:p>
        </p:txBody>
      </p:sp>
      <p:pic>
        <p:nvPicPr>
          <p:cNvPr id="74754" name="Picture 2"/>
          <p:cNvPicPr>
            <a:picLocks noChangeAspect="1" noChangeArrowheads="1"/>
          </p:cNvPicPr>
          <p:nvPr/>
        </p:nvPicPr>
        <p:blipFill>
          <a:blip r:embed="rId3"/>
          <a:srcRect l="18750" t="36458" r="44922" b="22917"/>
          <a:stretch>
            <a:fillRect/>
          </a:stretch>
        </p:blipFill>
        <p:spPr bwMode="auto">
          <a:xfrm>
            <a:off x="7358063" y="1071563"/>
            <a:ext cx="1785937" cy="1123950"/>
          </a:xfrm>
          <a:prstGeom prst="rect">
            <a:avLst/>
          </a:prstGeom>
          <a:noFill/>
          <a:ln w="9525">
            <a:noFill/>
            <a:miter lim="800000"/>
            <a:headEnd/>
            <a:tailEnd/>
          </a:ln>
        </p:spPr>
      </p:pic>
      <p:pic>
        <p:nvPicPr>
          <p:cNvPr id="74755" name="Picture 3"/>
          <p:cNvPicPr>
            <a:picLocks noChangeAspect="1" noChangeArrowheads="1"/>
          </p:cNvPicPr>
          <p:nvPr/>
        </p:nvPicPr>
        <p:blipFill>
          <a:blip r:embed="rId4"/>
          <a:srcRect l="22929" t="30208" r="47852" b="34375"/>
          <a:stretch>
            <a:fillRect/>
          </a:stretch>
        </p:blipFill>
        <p:spPr bwMode="auto">
          <a:xfrm>
            <a:off x="5643563" y="1071563"/>
            <a:ext cx="1643062" cy="1120775"/>
          </a:xfrm>
          <a:prstGeom prst="rect">
            <a:avLst/>
          </a:prstGeom>
          <a:noFill/>
          <a:ln w="9525">
            <a:noFill/>
            <a:miter lim="800000"/>
            <a:headEnd/>
            <a:tailEnd/>
          </a:ln>
        </p:spPr>
      </p:pic>
      <p:pic>
        <p:nvPicPr>
          <p:cNvPr id="74756" name="Picture 3"/>
          <p:cNvPicPr>
            <a:picLocks noChangeAspect="1" noChangeArrowheads="1"/>
          </p:cNvPicPr>
          <p:nvPr/>
        </p:nvPicPr>
        <p:blipFill>
          <a:blip r:embed="rId5"/>
          <a:srcRect l="45703" t="64583" r="41406" b="18750"/>
          <a:stretch>
            <a:fillRect/>
          </a:stretch>
        </p:blipFill>
        <p:spPr bwMode="auto">
          <a:xfrm>
            <a:off x="3929063" y="1071563"/>
            <a:ext cx="1571625" cy="1143000"/>
          </a:xfrm>
          <a:prstGeom prst="rect">
            <a:avLst/>
          </a:prstGeom>
          <a:noFill/>
          <a:ln w="9525">
            <a:noFill/>
            <a:miter lim="800000"/>
            <a:headEnd/>
            <a:tailEnd/>
          </a:ln>
        </p:spPr>
      </p:pic>
      <p:pic>
        <p:nvPicPr>
          <p:cNvPr id="74757" name="Picture 4"/>
          <p:cNvPicPr>
            <a:picLocks noChangeAspect="1" noChangeArrowheads="1"/>
          </p:cNvPicPr>
          <p:nvPr/>
        </p:nvPicPr>
        <p:blipFill>
          <a:blip r:embed="rId6"/>
          <a:srcRect l="51758" t="54167" r="22461" b="12500"/>
          <a:stretch>
            <a:fillRect/>
          </a:stretch>
        </p:blipFill>
        <p:spPr bwMode="auto">
          <a:xfrm>
            <a:off x="2214563" y="1071563"/>
            <a:ext cx="1571625" cy="1143000"/>
          </a:xfrm>
          <a:prstGeom prst="rect">
            <a:avLst/>
          </a:prstGeom>
          <a:noFill/>
          <a:ln w="9525">
            <a:noFill/>
            <a:miter lim="800000"/>
            <a:headEnd/>
            <a:tailEnd/>
          </a:ln>
        </p:spPr>
      </p:pic>
      <p:pic>
        <p:nvPicPr>
          <p:cNvPr id="74758" name="Picture 7" descr="C:\Users\Fifaan\Desktop\German House\49330-deutsches_haus_ddp.jpg"/>
          <p:cNvPicPr>
            <a:picLocks noChangeAspect="1" noChangeArrowheads="1"/>
          </p:cNvPicPr>
          <p:nvPr/>
        </p:nvPicPr>
        <p:blipFill>
          <a:blip r:embed="rId7"/>
          <a:srcRect l="12738" b="1514"/>
          <a:stretch>
            <a:fillRect/>
          </a:stretch>
        </p:blipFill>
        <p:spPr bwMode="auto">
          <a:xfrm>
            <a:off x="500063" y="1071563"/>
            <a:ext cx="1571625" cy="1146175"/>
          </a:xfrm>
          <a:prstGeom prst="rect">
            <a:avLst/>
          </a:prstGeom>
          <a:noFill/>
          <a:ln w="9525">
            <a:noFill/>
            <a:miter lim="800000"/>
            <a:headEnd/>
            <a:tailEnd/>
          </a:ln>
        </p:spPr>
      </p:pic>
      <p:pic>
        <p:nvPicPr>
          <p:cNvPr id="74759" name="Picture 9"/>
          <p:cNvPicPr>
            <a:picLocks noChangeAspect="1" noChangeArrowheads="1"/>
          </p:cNvPicPr>
          <p:nvPr/>
        </p:nvPicPr>
        <p:blipFill>
          <a:blip r:embed="rId8"/>
          <a:srcRect l="7617" t="26041" r="21484" b="13541"/>
          <a:stretch>
            <a:fillRect/>
          </a:stretch>
        </p:blipFill>
        <p:spPr bwMode="auto">
          <a:xfrm>
            <a:off x="7286625" y="3573463"/>
            <a:ext cx="8643938" cy="4143375"/>
          </a:xfrm>
          <a:prstGeom prst="rect">
            <a:avLst/>
          </a:prstGeom>
          <a:noFill/>
          <a:ln w="9525">
            <a:noFill/>
            <a:miter lim="800000"/>
            <a:headEnd/>
            <a:tailEnd/>
          </a:ln>
        </p:spPr>
      </p:pic>
      <p:sp>
        <p:nvSpPr>
          <p:cNvPr id="2" name="Rectangle 1"/>
          <p:cNvSpPr/>
          <p:nvPr/>
        </p:nvSpPr>
        <p:spPr>
          <a:xfrm>
            <a:off x="9042400" y="4429125"/>
            <a:ext cx="1582738" cy="504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graphicFrame>
        <p:nvGraphicFramePr>
          <p:cNvPr id="4" name="Table 3"/>
          <p:cNvGraphicFramePr>
            <a:graphicFrameLocks noGrp="1"/>
          </p:cNvGraphicFramePr>
          <p:nvPr/>
        </p:nvGraphicFramePr>
        <p:xfrm>
          <a:off x="536599" y="2276872"/>
          <a:ext cx="8427889" cy="5021980"/>
        </p:xfrm>
        <a:graphic>
          <a:graphicData uri="http://schemas.openxmlformats.org/drawingml/2006/table">
            <a:tbl>
              <a:tblPr firstRow="1" bandRow="1">
                <a:tableStyleId>{5C22544A-7EE6-4342-B048-85BDC9FD1C3A}</a:tableStyleId>
              </a:tblPr>
              <a:tblGrid>
                <a:gridCol w="1440160"/>
                <a:gridCol w="936104"/>
                <a:gridCol w="1115290"/>
                <a:gridCol w="1805977"/>
                <a:gridCol w="1685578"/>
                <a:gridCol w="361196"/>
                <a:gridCol w="361196"/>
                <a:gridCol w="361196"/>
                <a:gridCol w="361192"/>
              </a:tblGrid>
              <a:tr h="864096">
                <a:tc>
                  <a:txBody>
                    <a:bodyPr/>
                    <a:lstStyle/>
                    <a:p>
                      <a:r>
                        <a:rPr lang="en-CA" sz="1400" dirty="0" smtClean="0"/>
                        <a:t>Nation/</a:t>
                      </a:r>
                      <a:r>
                        <a:rPr lang="en-CA" sz="1400" baseline="0" dirty="0" smtClean="0"/>
                        <a:t>House</a:t>
                      </a:r>
                      <a:endParaRPr lang="en-CA" sz="1400" dirty="0"/>
                    </a:p>
                  </a:txBody>
                  <a:tcPr/>
                </a:tc>
                <a:tc>
                  <a:txBody>
                    <a:bodyPr/>
                    <a:lstStyle/>
                    <a:p>
                      <a:r>
                        <a:rPr lang="en-CA" sz="1400" dirty="0" smtClean="0"/>
                        <a:t>History</a:t>
                      </a:r>
                      <a:endParaRPr lang="en-CA" sz="1400" dirty="0"/>
                    </a:p>
                  </a:txBody>
                  <a:tcPr/>
                </a:tc>
                <a:tc>
                  <a:txBody>
                    <a:bodyPr/>
                    <a:lstStyle/>
                    <a:p>
                      <a:r>
                        <a:rPr lang="en-CA" sz="1400" dirty="0" smtClean="0"/>
                        <a:t>Financing</a:t>
                      </a:r>
                      <a:endParaRPr lang="en-CA" sz="1400" dirty="0"/>
                    </a:p>
                  </a:txBody>
                  <a:tcPr/>
                </a:tc>
                <a:tc>
                  <a:txBody>
                    <a:bodyPr/>
                    <a:lstStyle/>
                    <a:p>
                      <a:r>
                        <a:rPr lang="en-CA" sz="1400" dirty="0" smtClean="0"/>
                        <a:t>Model</a:t>
                      </a:r>
                      <a:r>
                        <a:rPr lang="en-CA" sz="1400" baseline="0" dirty="0" smtClean="0"/>
                        <a:t> </a:t>
                      </a:r>
                      <a:endParaRPr lang="en-CA" sz="1400" dirty="0"/>
                    </a:p>
                  </a:txBody>
                  <a:tcPr/>
                </a:tc>
                <a:tc>
                  <a:txBody>
                    <a:bodyPr/>
                    <a:lstStyle/>
                    <a:p>
                      <a:r>
                        <a:rPr lang="en-CA" sz="1400" dirty="0" smtClean="0"/>
                        <a:t>Access</a:t>
                      </a:r>
                      <a:endParaRPr lang="en-CA" sz="1400" dirty="0"/>
                    </a:p>
                  </a:txBody>
                  <a:tcPr/>
                </a:tc>
                <a:tc>
                  <a:txBody>
                    <a:bodyPr/>
                    <a:lstStyle/>
                    <a:p>
                      <a:r>
                        <a:rPr lang="en-CA" sz="1400" dirty="0" smtClean="0"/>
                        <a:t>Athletes</a:t>
                      </a:r>
                      <a:endParaRPr lang="en-CA" sz="1400" dirty="0"/>
                    </a:p>
                  </a:txBody>
                  <a:tcPr vert="vert"/>
                </a:tc>
                <a:tc>
                  <a:txBody>
                    <a:bodyPr/>
                    <a:lstStyle/>
                    <a:p>
                      <a:r>
                        <a:rPr lang="en-CA" sz="1400" dirty="0" smtClean="0"/>
                        <a:t>Partners</a:t>
                      </a:r>
                      <a:endParaRPr lang="en-CA" sz="1400" dirty="0"/>
                    </a:p>
                  </a:txBody>
                  <a:tcPr vert="vert"/>
                </a:tc>
                <a:tc>
                  <a:txBody>
                    <a:bodyPr/>
                    <a:lstStyle/>
                    <a:p>
                      <a:r>
                        <a:rPr lang="en-CA" sz="1400" dirty="0" smtClean="0"/>
                        <a:t>Media</a:t>
                      </a:r>
                      <a:endParaRPr lang="en-CA" sz="1400" dirty="0"/>
                    </a:p>
                  </a:txBody>
                  <a:tcPr vert="vert"/>
                </a:tc>
                <a:tc>
                  <a:txBody>
                    <a:bodyPr/>
                    <a:lstStyle/>
                    <a:p>
                      <a:r>
                        <a:rPr lang="en-CA" sz="1400" dirty="0" smtClean="0"/>
                        <a:t>Public</a:t>
                      </a:r>
                      <a:endParaRPr lang="en-CA" sz="1400" dirty="0"/>
                    </a:p>
                  </a:txBody>
                  <a:tcPr vert="vert"/>
                </a:tc>
              </a:tr>
              <a:tr h="615902">
                <a:tc>
                  <a:txBody>
                    <a:bodyPr/>
                    <a:lstStyle/>
                    <a:p>
                      <a:r>
                        <a:rPr lang="en-CA" sz="1400" dirty="0" smtClean="0"/>
                        <a:t>Germany</a:t>
                      </a:r>
                    </a:p>
                  </a:txBody>
                  <a:tcPr/>
                </a:tc>
                <a:tc>
                  <a:txBody>
                    <a:bodyPr/>
                    <a:lstStyle/>
                    <a:p>
                      <a:r>
                        <a:rPr lang="en-CA" sz="1400" dirty="0" smtClean="0"/>
                        <a:t>1988</a:t>
                      </a:r>
                      <a:endParaRPr lang="en-CA" sz="1400" dirty="0"/>
                    </a:p>
                  </a:txBody>
                  <a:tcPr/>
                </a:tc>
                <a:tc>
                  <a:txBody>
                    <a:bodyPr/>
                    <a:lstStyle/>
                    <a:p>
                      <a:r>
                        <a:rPr lang="en-CA" sz="1400" dirty="0" smtClean="0"/>
                        <a:t>NOC and sponsors</a:t>
                      </a:r>
                      <a:endParaRPr lang="en-CA" sz="1400" dirty="0"/>
                    </a:p>
                  </a:txBody>
                  <a:tcPr/>
                </a:tc>
                <a:tc>
                  <a:txBody>
                    <a:bodyPr/>
                    <a:lstStyle/>
                    <a:p>
                      <a:r>
                        <a:rPr lang="en-CA" sz="1400" dirty="0" smtClean="0"/>
                        <a:t>Hybrid </a:t>
                      </a:r>
                      <a:r>
                        <a:rPr lang="en-CA" sz="1400" baseline="0" dirty="0" smtClean="0"/>
                        <a:t> private and public</a:t>
                      </a:r>
                      <a:endParaRPr lang="en-CA" sz="1400" dirty="0"/>
                    </a:p>
                  </a:txBody>
                  <a:tcPr/>
                </a:tc>
                <a:tc>
                  <a:txBody>
                    <a:bodyPr/>
                    <a:lstStyle/>
                    <a:p>
                      <a:r>
                        <a:rPr lang="en-CA" sz="1400" dirty="0" smtClean="0"/>
                        <a:t>Accreditation</a:t>
                      </a:r>
                      <a:r>
                        <a:rPr lang="en-CA" sz="1400" baseline="0" dirty="0" smtClean="0"/>
                        <a:t> and public via an entry fee</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r>
              <a:tr h="615902">
                <a:tc>
                  <a:txBody>
                    <a:bodyPr/>
                    <a:lstStyle/>
                    <a:p>
                      <a:r>
                        <a:rPr lang="en-CA" sz="1400" dirty="0" smtClean="0"/>
                        <a:t>Canada</a:t>
                      </a:r>
                      <a:endParaRPr lang="en-CA" sz="1400" dirty="0"/>
                    </a:p>
                  </a:txBody>
                  <a:tcPr/>
                </a:tc>
                <a:tc>
                  <a:txBody>
                    <a:bodyPr/>
                    <a:lstStyle/>
                    <a:p>
                      <a:r>
                        <a:rPr lang="en-CA" sz="1400" dirty="0" smtClean="0"/>
                        <a:t>2002</a:t>
                      </a:r>
                      <a:endParaRPr lang="en-CA" sz="1400" dirty="0"/>
                    </a:p>
                  </a:txBody>
                  <a:tcPr/>
                </a:tc>
                <a:tc>
                  <a:txBody>
                    <a:bodyPr/>
                    <a:lstStyle/>
                    <a:p>
                      <a:r>
                        <a:rPr lang="en-CA" sz="1400" dirty="0" smtClean="0"/>
                        <a:t>COC and sponsors</a:t>
                      </a:r>
                      <a:endParaRPr lang="en-CA" sz="1400" dirty="0"/>
                    </a:p>
                  </a:txBody>
                  <a:tcPr/>
                </a:tc>
                <a:tc>
                  <a:txBody>
                    <a:bodyPr/>
                    <a:lstStyle/>
                    <a:p>
                      <a:r>
                        <a:rPr lang="en-CA" sz="1400" dirty="0" smtClean="0"/>
                        <a:t>Private </a:t>
                      </a:r>
                      <a:endParaRPr lang="en-CA" sz="1400" dirty="0"/>
                    </a:p>
                  </a:txBody>
                  <a:tcPr/>
                </a:tc>
                <a:tc>
                  <a:txBody>
                    <a:bodyPr/>
                    <a:lstStyle/>
                    <a:p>
                      <a:r>
                        <a:rPr lang="en-CA" sz="1400" dirty="0" smtClean="0"/>
                        <a:t>Accreditation</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endParaRPr lang="en-CA" sz="1400"/>
                    </a:p>
                  </a:txBody>
                  <a:tcPr/>
                </a:tc>
              </a:tr>
              <a:tr h="615902">
                <a:tc>
                  <a:txBody>
                    <a:bodyPr/>
                    <a:lstStyle/>
                    <a:p>
                      <a:r>
                        <a:rPr lang="en-CA" sz="1400" dirty="0" smtClean="0"/>
                        <a:t>Australia</a:t>
                      </a:r>
                      <a:endParaRPr lang="en-CA" sz="1400" dirty="0"/>
                    </a:p>
                  </a:txBody>
                  <a:tcPr/>
                </a:tc>
                <a:tc>
                  <a:txBody>
                    <a:bodyPr/>
                    <a:lstStyle/>
                    <a:p>
                      <a:r>
                        <a:rPr lang="en-CA" sz="1400" dirty="0" smtClean="0"/>
                        <a:t>1996 (once)</a:t>
                      </a:r>
                      <a:endParaRPr lang="en-CA" sz="1400" dirty="0"/>
                    </a:p>
                  </a:txBody>
                  <a:tcPr/>
                </a:tc>
                <a:tc>
                  <a:txBody>
                    <a:bodyPr/>
                    <a:lstStyle/>
                    <a:p>
                      <a:r>
                        <a:rPr lang="en-CA" sz="1400" dirty="0" smtClean="0"/>
                        <a:t>Sponsors</a:t>
                      </a:r>
                      <a:r>
                        <a:rPr lang="en-CA" sz="1400" baseline="0" dirty="0" smtClean="0"/>
                        <a:t> and  SOCOG</a:t>
                      </a:r>
                      <a:endParaRPr lang="en-CA" sz="1400" dirty="0"/>
                    </a:p>
                  </a:txBody>
                  <a:tcPr/>
                </a:tc>
                <a:tc>
                  <a:txBody>
                    <a:bodyPr/>
                    <a:lstStyle/>
                    <a:p>
                      <a:r>
                        <a:rPr lang="en-CA" sz="1400" dirty="0" smtClean="0"/>
                        <a:t>N/A</a:t>
                      </a:r>
                      <a:endParaRPr lang="en-CA" sz="1400" dirty="0"/>
                    </a:p>
                  </a:txBody>
                  <a:tcPr/>
                </a:tc>
                <a:tc>
                  <a:txBody>
                    <a:bodyPr/>
                    <a:lstStyle/>
                    <a:p>
                      <a:r>
                        <a:rPr lang="en-CA" sz="1400" dirty="0" smtClean="0"/>
                        <a:t>N/A</a:t>
                      </a:r>
                      <a:endParaRPr lang="en-CA" sz="1400" dirty="0"/>
                    </a:p>
                  </a:txBody>
                  <a:tcPr/>
                </a:tc>
                <a:tc>
                  <a:txBody>
                    <a:bodyPr/>
                    <a:lstStyle/>
                    <a:p>
                      <a:endParaRPr lang="en-CA" sz="1400" dirty="0"/>
                    </a:p>
                  </a:txBody>
                  <a:tcPr/>
                </a:tc>
                <a:tc>
                  <a:txBody>
                    <a:bodyPr/>
                    <a:lstStyle/>
                    <a:p>
                      <a:endParaRPr lang="en-CA" sz="1400"/>
                    </a:p>
                  </a:txBody>
                  <a:tcPr/>
                </a:tc>
                <a:tc>
                  <a:txBody>
                    <a:bodyPr/>
                    <a:lstStyle/>
                    <a:p>
                      <a:endParaRPr lang="en-CA" sz="1400"/>
                    </a:p>
                  </a:txBody>
                  <a:tcPr/>
                </a:tc>
                <a:tc>
                  <a:txBody>
                    <a:bodyPr/>
                    <a:lstStyle/>
                    <a:p>
                      <a:endParaRPr lang="en-CA" sz="1400"/>
                    </a:p>
                  </a:txBody>
                  <a:tcPr/>
                </a:tc>
              </a:tr>
              <a:tr h="615902">
                <a:tc>
                  <a:txBody>
                    <a:bodyPr/>
                    <a:lstStyle/>
                    <a:p>
                      <a:r>
                        <a:rPr lang="en-CA" sz="1400" dirty="0" smtClean="0"/>
                        <a:t>Holland</a:t>
                      </a:r>
                      <a:endParaRPr lang="en-CA" sz="1400" dirty="0"/>
                    </a:p>
                  </a:txBody>
                  <a:tcPr/>
                </a:tc>
                <a:tc>
                  <a:txBody>
                    <a:bodyPr/>
                    <a:lstStyle/>
                    <a:p>
                      <a:r>
                        <a:rPr lang="en-CA" sz="1400" dirty="0" smtClean="0"/>
                        <a:t>1992</a:t>
                      </a:r>
                      <a:endParaRPr lang="en-CA" sz="1400" dirty="0"/>
                    </a:p>
                  </a:txBody>
                  <a:tcPr/>
                </a:tc>
                <a:tc>
                  <a:txBody>
                    <a:bodyPr/>
                    <a:lstStyle/>
                    <a:p>
                      <a:r>
                        <a:rPr lang="en-CA" sz="1400" dirty="0" smtClean="0"/>
                        <a:t>Heineken</a:t>
                      </a:r>
                      <a:r>
                        <a:rPr lang="en-CA" sz="1400" baseline="0" dirty="0" smtClean="0"/>
                        <a:t> and others </a:t>
                      </a:r>
                      <a:endParaRPr lang="en-CA" sz="1400" dirty="0"/>
                    </a:p>
                  </a:txBody>
                  <a:tcPr/>
                </a:tc>
                <a:tc>
                  <a:txBody>
                    <a:bodyPr/>
                    <a:lstStyle/>
                    <a:p>
                      <a:r>
                        <a:rPr lang="en-CA" sz="1400" dirty="0" smtClean="0"/>
                        <a:t>Hybrid private and public</a:t>
                      </a:r>
                      <a:endParaRPr lang="en-CA"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Accreditation</a:t>
                      </a:r>
                      <a:r>
                        <a:rPr lang="en-CA" sz="1400" baseline="0" dirty="0" smtClean="0"/>
                        <a:t> and public via an entry fee</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r>
              <a:tr h="615902">
                <a:tc>
                  <a:txBody>
                    <a:bodyPr/>
                    <a:lstStyle/>
                    <a:p>
                      <a:r>
                        <a:rPr lang="en-CA" sz="1400" dirty="0" smtClean="0"/>
                        <a:t>USA</a:t>
                      </a:r>
                      <a:endParaRPr lang="en-CA" sz="1400" dirty="0"/>
                    </a:p>
                  </a:txBody>
                  <a:tcPr/>
                </a:tc>
                <a:tc>
                  <a:txBody>
                    <a:bodyPr/>
                    <a:lstStyle/>
                    <a:p>
                      <a:r>
                        <a:rPr lang="en-CA" sz="1400" dirty="0" smtClean="0"/>
                        <a:t>2002</a:t>
                      </a:r>
                      <a:endParaRPr lang="en-CA" sz="1400" dirty="0"/>
                    </a:p>
                  </a:txBody>
                  <a:tcPr/>
                </a:tc>
                <a:tc>
                  <a:txBody>
                    <a:bodyPr/>
                    <a:lstStyle/>
                    <a:p>
                      <a:r>
                        <a:rPr lang="en-CA" sz="1400" dirty="0" smtClean="0"/>
                        <a:t>USOC</a:t>
                      </a:r>
                      <a:r>
                        <a:rPr lang="en-CA" sz="1400" baseline="0" dirty="0" smtClean="0"/>
                        <a:t> and sponsors  like  P &amp; G</a:t>
                      </a:r>
                      <a:endParaRPr lang="en-CA" sz="1400" dirty="0"/>
                    </a:p>
                  </a:txBody>
                  <a:tcPr/>
                </a:tc>
                <a:tc>
                  <a:txBody>
                    <a:bodyPr/>
                    <a:lstStyle/>
                    <a:p>
                      <a:r>
                        <a:rPr lang="en-CA" sz="1400" dirty="0" smtClean="0"/>
                        <a:t>Private</a:t>
                      </a:r>
                      <a:endParaRPr lang="en-CA" sz="1400" dirty="0"/>
                    </a:p>
                  </a:txBody>
                  <a:tcPr/>
                </a:tc>
                <a:tc>
                  <a:txBody>
                    <a:bodyPr/>
                    <a:lstStyle/>
                    <a:p>
                      <a:r>
                        <a:rPr lang="en-CA" sz="1400" dirty="0" smtClean="0"/>
                        <a:t>Accreditation</a:t>
                      </a:r>
                      <a:endParaRPr lang="en-CA" sz="1400" dirty="0"/>
                    </a:p>
                  </a:txBody>
                  <a:tcPr/>
                </a:tc>
                <a:tc>
                  <a:txBody>
                    <a:bodyPr/>
                    <a:lstStyle/>
                    <a:p>
                      <a:r>
                        <a:rPr lang="en-CA" sz="1400" dirty="0" smtClean="0"/>
                        <a:t>x</a:t>
                      </a:r>
                      <a:endParaRPr lang="en-CA" sz="1400" dirty="0"/>
                    </a:p>
                  </a:txBody>
                  <a:tcPr/>
                </a:tc>
                <a:tc>
                  <a:txBody>
                    <a:bodyPr/>
                    <a:lstStyle/>
                    <a:p>
                      <a:r>
                        <a:rPr lang="en-CA" sz="1400" dirty="0" smtClean="0"/>
                        <a:t>x</a:t>
                      </a:r>
                      <a:endParaRPr lang="en-CA" sz="1400" dirty="0"/>
                    </a:p>
                  </a:txBody>
                  <a:tcPr/>
                </a:tc>
                <a:tc>
                  <a:txBody>
                    <a:bodyPr/>
                    <a:lstStyle/>
                    <a:p>
                      <a:endParaRPr lang="en-CA" sz="1400"/>
                    </a:p>
                  </a:txBody>
                  <a:tcPr/>
                </a:tc>
                <a:tc>
                  <a:txBody>
                    <a:bodyPr/>
                    <a:lstStyle/>
                    <a:p>
                      <a:endParaRPr lang="en-CA" sz="1400" dirty="0"/>
                    </a:p>
                  </a:txBody>
                  <a:tcPr/>
                </a:tc>
              </a:tr>
              <a:tr h="615902">
                <a:tc>
                  <a:txBody>
                    <a:bodyPr/>
                    <a:lstStyle/>
                    <a:p>
                      <a:endParaRPr lang="en-CA" sz="1400" dirty="0"/>
                    </a:p>
                  </a:txBody>
                  <a:tcPr/>
                </a:tc>
                <a:tc>
                  <a:txBody>
                    <a:bodyPr/>
                    <a:lstStyle/>
                    <a:p>
                      <a:endParaRPr lang="en-CA" sz="1400" dirty="0"/>
                    </a:p>
                  </a:txBody>
                  <a:tcPr/>
                </a:tc>
                <a:tc>
                  <a:txBody>
                    <a:bodyPr/>
                    <a:lstStyle/>
                    <a:p>
                      <a:endParaRPr lang="en-CA" sz="1400"/>
                    </a:p>
                  </a:txBody>
                  <a:tcPr/>
                </a:tc>
                <a:tc>
                  <a:txBody>
                    <a:bodyPr/>
                    <a:lstStyle/>
                    <a:p>
                      <a:endParaRPr lang="en-CA" sz="1400"/>
                    </a:p>
                  </a:txBody>
                  <a:tcPr/>
                </a:tc>
                <a:tc>
                  <a:txBody>
                    <a:bodyPr/>
                    <a:lstStyle/>
                    <a:p>
                      <a:endParaRPr lang="en-CA" sz="1400"/>
                    </a:p>
                  </a:txBody>
                  <a:tcPr/>
                </a:tc>
                <a:tc>
                  <a:txBody>
                    <a:bodyPr/>
                    <a:lstStyle/>
                    <a:p>
                      <a:endParaRPr lang="en-CA" sz="1400"/>
                    </a:p>
                  </a:txBody>
                  <a:tcPr/>
                </a:tc>
                <a:tc>
                  <a:txBody>
                    <a:bodyPr/>
                    <a:lstStyle/>
                    <a:p>
                      <a:endParaRPr lang="en-CA" sz="1400"/>
                    </a:p>
                  </a:txBody>
                  <a:tcPr/>
                </a:tc>
                <a:tc>
                  <a:txBody>
                    <a:bodyPr/>
                    <a:lstStyle/>
                    <a:p>
                      <a:endParaRPr lang="en-CA" sz="1400"/>
                    </a:p>
                  </a:txBody>
                  <a:tcPr/>
                </a:tc>
                <a:tc>
                  <a:txBody>
                    <a:bodyPr/>
                    <a:lstStyle/>
                    <a:p>
                      <a:endParaRPr lang="en-CA" sz="1400" dirty="0"/>
                    </a:p>
                  </a:txBody>
                  <a:tcPr/>
                </a:tc>
              </a:tr>
            </a:tbl>
          </a:graphicData>
        </a:graphic>
      </p:graphicFrame>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p:cNvSpPr>
            <a:spLocks noGrp="1"/>
          </p:cNvSpPr>
          <p:nvPr>
            <p:ph type="title"/>
          </p:nvPr>
        </p:nvSpPr>
        <p:spPr>
          <a:xfrm>
            <a:off x="-1571625" y="214313"/>
            <a:ext cx="8229600" cy="1143000"/>
          </a:xfrm>
        </p:spPr>
        <p:txBody>
          <a:bodyPr/>
          <a:lstStyle/>
          <a:p>
            <a:pPr eaLnBrk="1" hangingPunct="1"/>
            <a:r>
              <a:rPr lang="en-US" altLang="en-US" sz="2800" b="1" smtClean="0">
                <a:latin typeface="Calibri" pitchFamily="34" charset="0"/>
              </a:rPr>
              <a:t>                        German Olympic House (GOH): History and Development</a:t>
            </a:r>
            <a:r>
              <a:rPr lang="de-DE" altLang="en-US" sz="2800" smtClean="0">
                <a:latin typeface="Calibri" pitchFamily="34" charset="0"/>
              </a:rPr>
              <a:t/>
            </a:r>
            <a:br>
              <a:rPr lang="de-DE" altLang="en-US" sz="2800" smtClean="0">
                <a:latin typeface="Calibri" pitchFamily="34" charset="0"/>
              </a:rPr>
            </a:br>
            <a:endParaRPr lang="de-DE" altLang="en-US" sz="2800" smtClean="0">
              <a:latin typeface="Calibri" pitchFamily="34" charset="0"/>
            </a:endParaRPr>
          </a:p>
        </p:txBody>
      </p:sp>
      <p:sp>
        <p:nvSpPr>
          <p:cNvPr id="24578" name="Inhaltsplatzhalter 2"/>
          <p:cNvSpPr>
            <a:spLocks noGrp="1"/>
          </p:cNvSpPr>
          <p:nvPr>
            <p:ph idx="1"/>
          </p:nvPr>
        </p:nvSpPr>
        <p:spPr>
          <a:xfrm>
            <a:off x="428625" y="1143000"/>
            <a:ext cx="8535988" cy="4525963"/>
          </a:xfrm>
        </p:spPr>
        <p:txBody>
          <a:bodyPr/>
          <a:lstStyle/>
          <a:p>
            <a:pPr eaLnBrk="1" hangingPunct="1"/>
            <a:r>
              <a:rPr lang="en-US" altLang="en-US" sz="2400" smtClean="0">
                <a:latin typeface="Calibri" pitchFamily="34" charset="0"/>
              </a:rPr>
              <a:t>First one during the 1988 Calgary Olympic Winter Games</a:t>
            </a:r>
          </a:p>
          <a:p>
            <a:pPr eaLnBrk="1" hangingPunct="1"/>
            <a:r>
              <a:rPr lang="en-US" altLang="en-US" sz="2400" smtClean="0">
                <a:latin typeface="Calibri" pitchFamily="34" charset="0"/>
              </a:rPr>
              <a:t>Aim: “Embassy of German Sport”, developed from a                     small meeting point to a professional communication platform</a:t>
            </a:r>
          </a:p>
          <a:p>
            <a:pPr eaLnBrk="1" hangingPunct="1"/>
            <a:r>
              <a:rPr lang="en-US" altLang="en-US" sz="2400" smtClean="0">
                <a:latin typeface="Calibri" pitchFamily="34" charset="0"/>
              </a:rPr>
              <a:t>Includes TV broadcasts, press conferences, athlete receptions, corporate hospitality, NOC visitor hosting, etc.</a:t>
            </a:r>
          </a:p>
          <a:p>
            <a:pPr eaLnBrk="1" hangingPunct="1"/>
            <a:r>
              <a:rPr lang="en-US" altLang="en-US" sz="2400" smtClean="0">
                <a:latin typeface="Calibri" pitchFamily="34" charset="0"/>
              </a:rPr>
              <a:t>Only on during the Games period, in Beijing could accommodate 900 guests/day, Vancouver 560 guests per day </a:t>
            </a:r>
            <a:endParaRPr lang="de-DE" altLang="en-US" sz="2400" smtClean="0">
              <a:latin typeface="Calibri" pitchFamily="34" charset="0"/>
            </a:endParaRPr>
          </a:p>
          <a:p>
            <a:pPr eaLnBrk="1" hangingPunct="1"/>
            <a:endParaRPr lang="de-DE" altLang="en-US" sz="2400" smtClean="0">
              <a:latin typeface="Calibri" pitchFamily="34" charset="0"/>
            </a:endParaRPr>
          </a:p>
          <a:p>
            <a:pPr eaLnBrk="1" hangingPunct="1">
              <a:buFont typeface="Arial" charset="0"/>
              <a:buNone/>
            </a:pPr>
            <a:endParaRPr lang="de-DE" altLang="en-US" sz="2800" smtClean="0">
              <a:latin typeface="Calibri" pitchFamily="34" charset="0"/>
            </a:endParaRPr>
          </a:p>
        </p:txBody>
      </p:sp>
      <p:pic>
        <p:nvPicPr>
          <p:cNvPr id="24579" name="Picture 2" descr="C:\Users\Fifaan\Desktop\German House\OlympicsinCalgary.jpg"/>
          <p:cNvPicPr>
            <a:picLocks noChangeAspect="1" noChangeArrowheads="1"/>
          </p:cNvPicPr>
          <p:nvPr/>
        </p:nvPicPr>
        <p:blipFill>
          <a:blip r:embed="rId3"/>
          <a:srcRect l="23447" r="27164"/>
          <a:stretch>
            <a:fillRect/>
          </a:stretch>
        </p:blipFill>
        <p:spPr bwMode="auto">
          <a:xfrm>
            <a:off x="7885113" y="115888"/>
            <a:ext cx="1111250" cy="1439862"/>
          </a:xfrm>
          <a:prstGeom prst="rect">
            <a:avLst/>
          </a:prstGeom>
          <a:noFill/>
          <a:ln w="9525">
            <a:noFill/>
            <a:miter lim="800000"/>
            <a:headEnd/>
            <a:tailEnd/>
          </a:ln>
        </p:spPr>
      </p:pic>
      <p:pic>
        <p:nvPicPr>
          <p:cNvPr id="24580" name="Picture 6" descr="C:\Users\Fifaan\Desktop\German House\Deutsches Haus Schild Eingang.jpg"/>
          <p:cNvPicPr>
            <a:picLocks noChangeAspect="1" noChangeArrowheads="1"/>
          </p:cNvPicPr>
          <p:nvPr/>
        </p:nvPicPr>
        <p:blipFill>
          <a:blip r:embed="rId4"/>
          <a:srcRect/>
          <a:stretch>
            <a:fillRect/>
          </a:stretch>
        </p:blipFill>
        <p:spPr bwMode="auto">
          <a:xfrm>
            <a:off x="4932363" y="4508500"/>
            <a:ext cx="2055812" cy="1851025"/>
          </a:xfrm>
          <a:prstGeom prst="rect">
            <a:avLst/>
          </a:prstGeom>
          <a:noFill/>
          <a:ln w="9525">
            <a:noFill/>
            <a:miter lim="800000"/>
            <a:headEnd/>
            <a:tailEnd/>
          </a:ln>
        </p:spPr>
      </p:pic>
      <p:pic>
        <p:nvPicPr>
          <p:cNvPr id="24581" name="Picture 3"/>
          <p:cNvPicPr>
            <a:picLocks noChangeAspect="1" noChangeArrowheads="1"/>
          </p:cNvPicPr>
          <p:nvPr/>
        </p:nvPicPr>
        <p:blipFill>
          <a:blip r:embed="rId5"/>
          <a:srcRect l="67383" t="26041" r="13867" b="21875"/>
          <a:stretch>
            <a:fillRect/>
          </a:stretch>
        </p:blipFill>
        <p:spPr bwMode="auto">
          <a:xfrm>
            <a:off x="7089775" y="4044950"/>
            <a:ext cx="1585913" cy="2479675"/>
          </a:xfrm>
          <a:prstGeom prst="rect">
            <a:avLst/>
          </a:prstGeom>
          <a:noFill/>
          <a:ln w="9525">
            <a:noFill/>
            <a:miter lim="800000"/>
            <a:headEnd/>
            <a:tailEnd/>
          </a:ln>
        </p:spPr>
      </p:pic>
      <p:pic>
        <p:nvPicPr>
          <p:cNvPr id="24582" name="Picture 3" descr="C:\Users\Fifaan\Desktop\German House\17396924.jpg"/>
          <p:cNvPicPr>
            <a:picLocks noChangeAspect="1" noChangeArrowheads="1"/>
          </p:cNvPicPr>
          <p:nvPr/>
        </p:nvPicPr>
        <p:blipFill>
          <a:blip r:embed="rId6"/>
          <a:srcRect/>
          <a:stretch>
            <a:fillRect/>
          </a:stretch>
        </p:blipFill>
        <p:spPr bwMode="auto">
          <a:xfrm>
            <a:off x="684213" y="4076700"/>
            <a:ext cx="2016125" cy="1206500"/>
          </a:xfrm>
          <a:prstGeom prst="rect">
            <a:avLst/>
          </a:prstGeom>
          <a:noFill/>
          <a:ln w="9525">
            <a:noFill/>
            <a:miter lim="800000"/>
            <a:headEnd/>
            <a:tailEnd/>
          </a:ln>
        </p:spPr>
      </p:pic>
      <p:pic>
        <p:nvPicPr>
          <p:cNvPr id="24583" name="Picture 2" descr="C:\Users\Fifaan\Desktop\German House\17476720.jpg"/>
          <p:cNvPicPr>
            <a:picLocks noChangeAspect="1" noChangeArrowheads="1"/>
          </p:cNvPicPr>
          <p:nvPr/>
        </p:nvPicPr>
        <p:blipFill>
          <a:blip r:embed="rId7"/>
          <a:srcRect/>
          <a:stretch>
            <a:fillRect/>
          </a:stretch>
        </p:blipFill>
        <p:spPr bwMode="auto">
          <a:xfrm>
            <a:off x="3059113" y="4221163"/>
            <a:ext cx="1500187" cy="2276475"/>
          </a:xfrm>
          <a:prstGeom prst="rect">
            <a:avLst/>
          </a:prstGeom>
          <a:noFill/>
          <a:ln w="9525">
            <a:noFill/>
            <a:miter lim="800000"/>
            <a:headEnd/>
            <a:tailEnd/>
          </a:ln>
        </p:spPr>
      </p:pic>
      <p:pic>
        <p:nvPicPr>
          <p:cNvPr id="24584" name="Picture 4"/>
          <p:cNvPicPr>
            <a:picLocks noChangeAspect="1" noChangeArrowheads="1"/>
          </p:cNvPicPr>
          <p:nvPr/>
        </p:nvPicPr>
        <p:blipFill>
          <a:blip r:embed="rId8"/>
          <a:srcRect l="27539" t="32292" r="44336" b="33333"/>
          <a:stretch>
            <a:fillRect/>
          </a:stretch>
        </p:blipFill>
        <p:spPr bwMode="auto">
          <a:xfrm>
            <a:off x="755650" y="5373688"/>
            <a:ext cx="1954213" cy="13430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Inhaltsplatzhalter 2"/>
          <p:cNvSpPr>
            <a:spLocks noGrp="1"/>
          </p:cNvSpPr>
          <p:nvPr>
            <p:ph idx="1"/>
          </p:nvPr>
        </p:nvSpPr>
        <p:spPr>
          <a:xfrm>
            <a:off x="533400" y="1557338"/>
            <a:ext cx="8359775" cy="5759450"/>
          </a:xfrm>
        </p:spPr>
        <p:txBody>
          <a:bodyPr/>
          <a:lstStyle/>
          <a:p>
            <a:pPr marL="609600" indent="-609600" eaLnBrk="1" hangingPunct="1">
              <a:buFont typeface="Arial" charset="0"/>
              <a:buAutoNum type="arabicPeriod"/>
            </a:pPr>
            <a:r>
              <a:rPr lang="de-DE" altLang="en-US" sz="2400" smtClean="0">
                <a:latin typeface="Calibri" pitchFamily="34" charset="0"/>
              </a:rPr>
              <a:t>Relatively new concept for larger developed NOCs but more trying it with record numbers (40+) in London; Germany has longest history (1988) and Heineken House (1992) – most famous house.</a:t>
            </a:r>
          </a:p>
          <a:p>
            <a:pPr marL="609600" indent="-609600" eaLnBrk="1" hangingPunct="1">
              <a:buFont typeface="Arial" charset="0"/>
              <a:buAutoNum type="arabicPeriod"/>
            </a:pPr>
            <a:r>
              <a:rPr lang="de-DE" altLang="en-US" sz="2400" smtClean="0">
                <a:latin typeface="Calibri" pitchFamily="34" charset="0"/>
              </a:rPr>
              <a:t>Three models: (A) Private (by invite only e.g. COH) (B) Hybrid mostly corporate driven with private and public venues e.g. Heineken House (C) Hybrid with  government and/or corporate support and used to promote future Games (e.g. Russia/Sochi House); the model of a NOHH can evolve and change over  a period of time (e.g. USA in Rio). </a:t>
            </a:r>
          </a:p>
          <a:p>
            <a:pPr marL="609600" indent="-609600" eaLnBrk="1" hangingPunct="1">
              <a:buFont typeface="Arial" charset="0"/>
              <a:buAutoNum type="arabicPeriod"/>
            </a:pPr>
            <a:r>
              <a:rPr lang="de-DE" sz="2400" smtClean="0">
                <a:latin typeface="Calibri" pitchFamily="34" charset="0"/>
              </a:rPr>
              <a:t>Germany has evolved into a well developed model; its Fan Fest venue has proven to be a success; unique use of the cruise ship had its plusses and minuses. </a:t>
            </a:r>
          </a:p>
        </p:txBody>
      </p:sp>
      <p:sp>
        <p:nvSpPr>
          <p:cNvPr id="76802" name="Textfeld 5"/>
          <p:cNvSpPr txBox="1">
            <a:spLocks noChangeArrowheads="1"/>
          </p:cNvSpPr>
          <p:nvPr/>
        </p:nvSpPr>
        <p:spPr bwMode="auto">
          <a:xfrm>
            <a:off x="3429000" y="357188"/>
            <a:ext cx="5143500" cy="584200"/>
          </a:xfrm>
          <a:prstGeom prst="rect">
            <a:avLst/>
          </a:prstGeom>
          <a:noFill/>
          <a:ln w="9525">
            <a:noFill/>
            <a:miter lim="800000"/>
            <a:headEnd/>
            <a:tailEnd/>
          </a:ln>
        </p:spPr>
        <p:txBody>
          <a:bodyPr>
            <a:spAutoFit/>
          </a:bodyPr>
          <a:lstStyle/>
          <a:p>
            <a:r>
              <a:rPr lang="de-DE" altLang="en-US" sz="3200" b="1">
                <a:latin typeface="Calibri" pitchFamily="34" charset="0"/>
              </a:rPr>
              <a:t>Conclusions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Inhaltsplatzhalter 2"/>
          <p:cNvSpPr>
            <a:spLocks noGrp="1"/>
          </p:cNvSpPr>
          <p:nvPr>
            <p:ph idx="4294967295"/>
          </p:nvPr>
        </p:nvSpPr>
        <p:spPr>
          <a:xfrm>
            <a:off x="468313" y="1223963"/>
            <a:ext cx="8610600" cy="5949950"/>
          </a:xfrm>
        </p:spPr>
        <p:txBody>
          <a:bodyPr/>
          <a:lstStyle/>
          <a:p>
            <a:pPr marL="609600" indent="-609600" eaLnBrk="1" hangingPunct="1">
              <a:buFontTx/>
              <a:buNone/>
            </a:pPr>
            <a:r>
              <a:rPr lang="de-DE" sz="2400" smtClean="0">
                <a:latin typeface="Calibri" pitchFamily="34" charset="0"/>
              </a:rPr>
              <a:t>4.     Canada‘s Family and Friends program is excellent and having a Canadian Paralympic House is a positive step (other nations also did this);  may need to consider adding a public venue due to some bad press in London by unhappy Canadian citizens.</a:t>
            </a:r>
          </a:p>
          <a:p>
            <a:pPr marL="609600" indent="-609600" eaLnBrk="1" hangingPunct="1">
              <a:buFontTx/>
              <a:buAutoNum type="arabicPeriod" startAt="5"/>
            </a:pPr>
            <a:r>
              <a:rPr lang="de-DE" sz="2400" smtClean="0">
                <a:latin typeface="Calibri" pitchFamily="34" charset="0"/>
              </a:rPr>
              <a:t>Very little research on Olympic Houses (most data is from websites, interviews, and Participant Oberservation; keen interest by a few researchers including a team from Canada (Oreilly, Abeza and Seguin), USA (Burton) and Australia (Baka) (refer to chapter in new On the Periphery book). </a:t>
            </a:r>
          </a:p>
          <a:p>
            <a:pPr marL="609600" indent="-609600" eaLnBrk="1" hangingPunct="1">
              <a:buFontTx/>
              <a:buAutoNum type="arabicPeriod" startAt="5"/>
            </a:pPr>
            <a:r>
              <a:rPr lang="de-DE" sz="2400" smtClean="0">
                <a:latin typeface="Calibri" pitchFamily="34" charset="0"/>
              </a:rPr>
              <a:t>The AOC should perhaps reassess and posssibly consider a partnership with sponsors, government and the AOC (vast majority of athletes and officials like the idea). Very disinterested response from the AOC when contacted in 2014.</a:t>
            </a:r>
          </a:p>
          <a:p>
            <a:pPr marL="609600" indent="-609600" eaLnBrk="1" hangingPunct="1">
              <a:buFont typeface="Arial" charset="0"/>
              <a:buAutoNum type="arabicPeriod" startAt="5"/>
            </a:pPr>
            <a:endParaRPr lang="de-DE" sz="2400" smtClean="0">
              <a:latin typeface="Calibri" pitchFamily="34" charset="0"/>
            </a:endParaRPr>
          </a:p>
        </p:txBody>
      </p:sp>
      <p:sp>
        <p:nvSpPr>
          <p:cNvPr id="78850" name="Textfeld 5"/>
          <p:cNvSpPr txBox="1">
            <a:spLocks noChangeArrowheads="1"/>
          </p:cNvSpPr>
          <p:nvPr/>
        </p:nvSpPr>
        <p:spPr bwMode="auto">
          <a:xfrm>
            <a:off x="3429000" y="333375"/>
            <a:ext cx="5143500" cy="579438"/>
          </a:xfrm>
          <a:prstGeom prst="rect">
            <a:avLst/>
          </a:prstGeom>
          <a:noFill/>
          <a:ln w="9525">
            <a:noFill/>
            <a:miter lim="800000"/>
            <a:headEnd/>
            <a:tailEnd/>
          </a:ln>
        </p:spPr>
        <p:txBody>
          <a:bodyPr>
            <a:spAutoFit/>
          </a:bodyPr>
          <a:lstStyle/>
          <a:p>
            <a:r>
              <a:rPr lang="de-DE" altLang="en-US" sz="3200" b="1">
                <a:latin typeface="Calibri" pitchFamily="34" charset="0"/>
              </a:rPr>
              <a:t>Conclusions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Content Placeholder 3"/>
          <p:cNvPicPr>
            <a:picLocks noGrp="1" noChangeAspect="1"/>
          </p:cNvPicPr>
          <p:nvPr>
            <p:ph idx="1"/>
          </p:nvPr>
        </p:nvPicPr>
        <p:blipFill>
          <a:blip r:embed="rId2"/>
          <a:srcRect/>
          <a:stretch>
            <a:fillRect/>
          </a:stretch>
        </p:blipFill>
        <p:spPr>
          <a:xfrm>
            <a:off x="2339975" y="0"/>
            <a:ext cx="4473575" cy="6858000"/>
          </a:xfr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Content Placeholder 6"/>
          <p:cNvPicPr>
            <a:picLocks noGrp="1" noChangeAspect="1"/>
          </p:cNvPicPr>
          <p:nvPr>
            <p:ph idx="1"/>
          </p:nvPr>
        </p:nvPicPr>
        <p:blipFill>
          <a:blip r:embed="rId2"/>
          <a:srcRect/>
          <a:stretch>
            <a:fillRect/>
          </a:stretch>
        </p:blipFill>
        <p:spPr>
          <a:xfrm>
            <a:off x="0" y="1484313"/>
            <a:ext cx="10318750" cy="3624262"/>
          </a:xfrm>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Inhaltsplatzhalter 2"/>
          <p:cNvSpPr>
            <a:spLocks noGrp="1"/>
          </p:cNvSpPr>
          <p:nvPr>
            <p:ph idx="4294967295"/>
          </p:nvPr>
        </p:nvSpPr>
        <p:spPr>
          <a:xfrm>
            <a:off x="425450" y="936625"/>
            <a:ext cx="8610600" cy="6164263"/>
          </a:xfrm>
        </p:spPr>
        <p:txBody>
          <a:bodyPr/>
          <a:lstStyle/>
          <a:p>
            <a:pPr marL="609600" indent="-609600" eaLnBrk="1" hangingPunct="1">
              <a:buFontTx/>
              <a:buNone/>
            </a:pPr>
            <a:endParaRPr lang="de-DE" sz="2400" smtClean="0">
              <a:latin typeface="Calibri" pitchFamily="34" charset="0"/>
            </a:endParaRPr>
          </a:p>
          <a:p>
            <a:pPr marL="609600" indent="-609600" eaLnBrk="1" hangingPunct="1">
              <a:buFontTx/>
              <a:buAutoNum type="arabicPeriod" startAt="7"/>
            </a:pPr>
            <a:r>
              <a:rPr lang="de-DE" sz="2400" smtClean="0">
                <a:latin typeface="Calibri" pitchFamily="34" charset="0"/>
              </a:rPr>
              <a:t>Feedback for programs is generally excellent from athletes, families, friends, guests, sponsors, sport federations, etc. </a:t>
            </a:r>
          </a:p>
          <a:p>
            <a:pPr marL="609600" indent="-609600" eaLnBrk="1" hangingPunct="1">
              <a:buFontTx/>
              <a:buAutoNum type="arabicPeriod" startAt="7"/>
            </a:pPr>
            <a:r>
              <a:rPr lang="de-DE" sz="2400" smtClean="0">
                <a:latin typeface="Calibri" pitchFamily="34" charset="0"/>
              </a:rPr>
              <a:t>Opportunities for student work integrated learning and valuable major sport event experience.</a:t>
            </a:r>
          </a:p>
          <a:p>
            <a:pPr marL="609600" indent="-609600" eaLnBrk="1" hangingPunct="1">
              <a:buFontTx/>
              <a:buNone/>
            </a:pPr>
            <a:r>
              <a:rPr lang="de-DE" sz="2400" smtClean="0">
                <a:latin typeface="Calibri" pitchFamily="34" charset="0"/>
              </a:rPr>
              <a:t>9.     Concept of Olympic Houses is here to stay as Embassies of Sport have proven to be very popular (e.g. Heineken House). IOC has shown interest in the concept but is not inerested in control – moreso as a popular sideshow to the Games.</a:t>
            </a:r>
          </a:p>
          <a:p>
            <a:pPr marL="609600" indent="-609600" eaLnBrk="1" hangingPunct="1">
              <a:buFontTx/>
              <a:buNone/>
            </a:pPr>
            <a:r>
              <a:rPr lang="de-DE" sz="2400" smtClean="0">
                <a:latin typeface="Calibri" pitchFamily="34" charset="0"/>
              </a:rPr>
              <a:t>10.   Sochi proved difficult for many NOHHS due to costs, limited infrastructure in a small city – only 15 NOHHs most in the coastal cluster;  Rio should pose less problems. Escalating costs may hamper future NOHHs.</a:t>
            </a:r>
          </a:p>
          <a:p>
            <a:pPr marL="609600" indent="-609600" eaLnBrk="1" hangingPunct="1">
              <a:buFont typeface="Arial" charset="0"/>
              <a:buNone/>
            </a:pPr>
            <a:endParaRPr lang="de-DE" sz="2400" smtClean="0">
              <a:latin typeface="Calibri" pitchFamily="34" charset="0"/>
            </a:endParaRPr>
          </a:p>
          <a:p>
            <a:pPr marL="609600" indent="-609600" eaLnBrk="1" hangingPunct="1">
              <a:buFont typeface="Arial" charset="0"/>
              <a:buAutoNum type="arabicPeriod"/>
            </a:pPr>
            <a:endParaRPr lang="de-DE" smtClean="0">
              <a:latin typeface="Calibri" pitchFamily="34" charset="0"/>
            </a:endParaRPr>
          </a:p>
        </p:txBody>
      </p:sp>
      <p:sp>
        <p:nvSpPr>
          <p:cNvPr id="82946" name="Textfeld 5"/>
          <p:cNvSpPr txBox="1">
            <a:spLocks noChangeArrowheads="1"/>
          </p:cNvSpPr>
          <p:nvPr/>
        </p:nvSpPr>
        <p:spPr bwMode="auto">
          <a:xfrm>
            <a:off x="3429000" y="357188"/>
            <a:ext cx="5143500" cy="579437"/>
          </a:xfrm>
          <a:prstGeom prst="rect">
            <a:avLst/>
          </a:prstGeom>
          <a:noFill/>
          <a:ln w="9525">
            <a:noFill/>
            <a:miter lim="800000"/>
            <a:headEnd/>
            <a:tailEnd/>
          </a:ln>
        </p:spPr>
        <p:txBody>
          <a:bodyPr>
            <a:spAutoFit/>
          </a:bodyPr>
          <a:lstStyle/>
          <a:p>
            <a:r>
              <a:rPr lang="de-DE" altLang="en-US" sz="3200" b="1">
                <a:latin typeface="Calibri" pitchFamily="34" charset="0"/>
              </a:rPr>
              <a:t>Conclusions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0">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685800" y="609600"/>
            <a:ext cx="7772400" cy="1905000"/>
          </a:xfrm>
        </p:spPr>
        <p:txBody>
          <a:bodyPr/>
          <a:lstStyle/>
          <a:p>
            <a:pPr eaLnBrk="1" hangingPunct="1">
              <a:defRPr/>
            </a:pPr>
            <a:r>
              <a:rPr lang="en-AU" sz="10600" b="1" smtClean="0"/>
              <a:t>THE END</a:t>
            </a:r>
          </a:p>
        </p:txBody>
      </p:sp>
      <p:pic>
        <p:nvPicPr>
          <p:cNvPr id="84994" name="Picture 3" descr="sport-olympic-rings"/>
          <p:cNvPicPr>
            <a:picLocks noChangeAspect="1" noChangeArrowheads="1"/>
          </p:cNvPicPr>
          <p:nvPr/>
        </p:nvPicPr>
        <p:blipFill>
          <a:blip r:embed="rId3"/>
          <a:srcRect/>
          <a:stretch>
            <a:fillRect/>
          </a:stretch>
        </p:blipFill>
        <p:spPr bwMode="auto">
          <a:xfrm>
            <a:off x="1403350" y="2667000"/>
            <a:ext cx="6032500" cy="4114800"/>
          </a:xfrm>
          <a:prstGeom prst="rect">
            <a:avLst/>
          </a:prstGeom>
          <a:noFill/>
          <a:ln w="9525">
            <a:noFill/>
            <a:miter lim="800000"/>
            <a:headEnd/>
            <a:tailEnd/>
          </a:ln>
        </p:spPr>
      </p:pic>
      <p:pic>
        <p:nvPicPr>
          <p:cNvPr id="84995" name="Picture 4" descr="bd13723_"/>
          <p:cNvPicPr>
            <a:picLocks noChangeAspect="1" noChangeArrowheads="1" noCrop="1"/>
          </p:cNvPicPr>
          <p:nvPr/>
        </p:nvPicPr>
        <p:blipFill>
          <a:blip r:embed="rId4"/>
          <a:srcRect/>
          <a:stretch>
            <a:fillRect/>
          </a:stretch>
        </p:blipFill>
        <p:spPr bwMode="auto">
          <a:xfrm>
            <a:off x="3276600" y="2971800"/>
            <a:ext cx="2286000" cy="31242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el 1"/>
          <p:cNvSpPr>
            <a:spLocks noGrp="1"/>
          </p:cNvSpPr>
          <p:nvPr>
            <p:ph type="title"/>
          </p:nvPr>
        </p:nvSpPr>
        <p:spPr>
          <a:xfrm>
            <a:off x="342900" y="71438"/>
            <a:ext cx="8229600" cy="1143000"/>
          </a:xfrm>
        </p:spPr>
        <p:txBody>
          <a:bodyPr/>
          <a:lstStyle/>
          <a:p>
            <a:pPr eaLnBrk="1" hangingPunct="1"/>
            <a:r>
              <a:rPr lang="de-DE" altLang="en-US" sz="3200" b="1" smtClean="0">
                <a:latin typeface="Calibri" pitchFamily="34" charset="0"/>
              </a:rPr>
              <a:t>Sources</a:t>
            </a:r>
          </a:p>
        </p:txBody>
      </p:sp>
      <p:sp>
        <p:nvSpPr>
          <p:cNvPr id="87042" name="Inhaltsplatzhalter 2"/>
          <p:cNvSpPr>
            <a:spLocks noGrp="1"/>
          </p:cNvSpPr>
          <p:nvPr>
            <p:ph idx="1"/>
          </p:nvPr>
        </p:nvSpPr>
        <p:spPr>
          <a:xfrm>
            <a:off x="714375" y="1285875"/>
            <a:ext cx="9072563" cy="4525963"/>
          </a:xfrm>
        </p:spPr>
        <p:txBody>
          <a:bodyPr/>
          <a:lstStyle/>
          <a:p>
            <a:pPr eaLnBrk="1" hangingPunct="1"/>
            <a:r>
              <a:rPr lang="de-DE" altLang="en-US" sz="2000" smtClean="0">
                <a:latin typeface="Calibri" pitchFamily="34" charset="0"/>
              </a:rPr>
              <a:t>Interviews with volunteers and COC Staff and NOC Board Members</a:t>
            </a:r>
          </a:p>
          <a:p>
            <a:pPr eaLnBrk="1" hangingPunct="1"/>
            <a:r>
              <a:rPr lang="de-DE" altLang="en-US" sz="2000" u="sng" smtClean="0">
                <a:latin typeface="Calibri" pitchFamily="34" charset="0"/>
                <a:hlinkClick r:id="rId3"/>
              </a:rPr>
              <a:t>http://www.dsm-olympia.de</a:t>
            </a:r>
            <a:endParaRPr lang="de-DE" altLang="en-US" sz="2000" u="sng" smtClean="0">
              <a:latin typeface="Calibri" pitchFamily="34" charset="0"/>
            </a:endParaRPr>
          </a:p>
          <a:p>
            <a:pPr eaLnBrk="1" hangingPunct="1"/>
            <a:r>
              <a:rPr lang="de-DE" altLang="en-US" sz="2000" u="sng" smtClean="0">
                <a:latin typeface="Calibri" pitchFamily="34" charset="0"/>
                <a:hlinkClick r:id="rId4"/>
              </a:rPr>
              <a:t>http://www.houseofswitzerland.org</a:t>
            </a:r>
            <a:r>
              <a:rPr lang="de-DE" altLang="en-US" sz="2000" u="sng" smtClean="0">
                <a:latin typeface="Calibri" pitchFamily="34" charset="0"/>
              </a:rPr>
              <a:t> </a:t>
            </a:r>
          </a:p>
          <a:p>
            <a:pPr eaLnBrk="1" hangingPunct="1"/>
            <a:r>
              <a:rPr lang="de-DE" altLang="en-US" sz="2000" u="sng" smtClean="0">
                <a:latin typeface="Calibri" pitchFamily="34" charset="0"/>
                <a:hlinkClick r:id="rId5"/>
              </a:rPr>
              <a:t>http://www.olympic.ca</a:t>
            </a:r>
            <a:r>
              <a:rPr lang="de-DE" altLang="en-US" sz="2000" u="sng" smtClean="0">
                <a:latin typeface="Calibri" pitchFamily="34" charset="0"/>
              </a:rPr>
              <a:t> </a:t>
            </a:r>
          </a:p>
          <a:p>
            <a:pPr eaLnBrk="1" hangingPunct="1"/>
            <a:r>
              <a:rPr lang="de-DE" altLang="en-US" sz="2000" u="sng" smtClean="0">
                <a:latin typeface="Calibri" pitchFamily="34" charset="0"/>
                <a:hlinkClick r:id="rId6"/>
              </a:rPr>
              <a:t>http://www.teamusa.org</a:t>
            </a:r>
            <a:r>
              <a:rPr lang="de-DE" altLang="en-US" sz="2000" u="sng" smtClean="0">
                <a:latin typeface="Calibri" pitchFamily="34" charset="0"/>
              </a:rPr>
              <a:t> </a:t>
            </a:r>
          </a:p>
          <a:p>
            <a:pPr eaLnBrk="1" hangingPunct="1"/>
            <a:r>
              <a:rPr lang="de-DE" altLang="en-US" sz="2000" u="sng" smtClean="0">
                <a:latin typeface="Calibri" pitchFamily="34" charset="0"/>
                <a:hlinkClick r:id="rId7"/>
              </a:rPr>
              <a:t>http://www.irishhouse2010.com</a:t>
            </a:r>
            <a:r>
              <a:rPr lang="de-DE" altLang="en-US" sz="2000" u="sng" smtClean="0">
                <a:latin typeface="Calibri" pitchFamily="34" charset="0"/>
              </a:rPr>
              <a:t> </a:t>
            </a:r>
          </a:p>
          <a:p>
            <a:pPr eaLnBrk="1" hangingPunct="1"/>
            <a:r>
              <a:rPr lang="de-DE" altLang="en-US" sz="2000" u="sng" smtClean="0">
                <a:latin typeface="Calibri" pitchFamily="34" charset="0"/>
                <a:hlinkClick r:id="rId8"/>
              </a:rPr>
              <a:t>http://www.vanmag.com/Entertainment/Best_Olympic_Houses</a:t>
            </a:r>
            <a:endParaRPr lang="de-DE" altLang="en-US" sz="2000" u="sng" smtClean="0">
              <a:latin typeface="Calibri" pitchFamily="34" charset="0"/>
            </a:endParaRPr>
          </a:p>
          <a:p>
            <a:pPr eaLnBrk="1" hangingPunct="1"/>
            <a:r>
              <a:rPr lang="de-DE" altLang="en-US" sz="2000" u="sng" smtClean="0">
                <a:latin typeface="Calibri" pitchFamily="34" charset="0"/>
                <a:hlinkClick r:id="rId9"/>
              </a:rPr>
              <a:t>http://www.miss604.com/2010/01/vancouver-2010-pavilions-hospitality-houses.html</a:t>
            </a:r>
            <a:endParaRPr lang="de-DE" altLang="en-US" sz="2000" u="sng" smtClean="0">
              <a:latin typeface="Calibri" pitchFamily="34" charset="0"/>
            </a:endParaRPr>
          </a:p>
          <a:p>
            <a:pPr eaLnBrk="1" hangingPunct="1"/>
            <a:r>
              <a:rPr lang="de-DE" altLang="en-US" sz="2000" u="sng" smtClean="0">
                <a:latin typeface="Calibri" pitchFamily="34" charset="0"/>
                <a:hlinkClick r:id="rId10"/>
              </a:rPr>
              <a:t>http://www.eventmagazine.co.uk/news/1121611/Exclusive-Two-Olympic- houses-confirm</a:t>
            </a:r>
            <a:r>
              <a:rPr lang="de-DE" altLang="en-US" sz="2000" u="sng" smtClean="0">
                <a:latin typeface="Calibri" pitchFamily="34" charset="0"/>
              </a:rPr>
              <a:t> </a:t>
            </a:r>
          </a:p>
          <a:p>
            <a:pPr eaLnBrk="1" hangingPunct="1"/>
            <a:r>
              <a:rPr lang="de-DE" altLang="en-US" sz="2000" u="sng" smtClean="0">
                <a:latin typeface="Calibri" pitchFamily="34" charset="0"/>
                <a:hlinkClick r:id="rId11"/>
              </a:rPr>
              <a:t>http://www.citycaucus.com/2010venues/heineken-house</a:t>
            </a:r>
            <a:r>
              <a:rPr lang="de-DE" altLang="en-US" sz="2000" u="sng" smtClean="0">
                <a:latin typeface="Calibri" pitchFamily="34" charset="0"/>
              </a:rPr>
              <a:t> </a:t>
            </a:r>
          </a:p>
          <a:p>
            <a:pPr eaLnBrk="1" hangingPunct="1">
              <a:buFont typeface="Arial" charset="0"/>
              <a:buNone/>
            </a:pPr>
            <a:endParaRPr lang="de-DE" altLang="en-US" sz="2000"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500" y="285750"/>
            <a:ext cx="8229600" cy="1143000"/>
          </a:xfrm>
        </p:spPr>
        <p:txBody>
          <a:bodyPr rtlCol="0">
            <a:normAutofit fontScale="90000"/>
          </a:bodyPr>
          <a:lstStyle/>
          <a:p>
            <a:pPr eaLnBrk="1" fontAlgn="auto" hangingPunct="1">
              <a:spcAft>
                <a:spcPts val="0"/>
              </a:spcAft>
              <a:defRPr/>
            </a:pPr>
            <a:r>
              <a:rPr lang="en-US" sz="3100" b="1" dirty="0" smtClean="0">
                <a:latin typeface="+mj-lt"/>
              </a:rPr>
              <a:t>Concept</a:t>
            </a:r>
            <a:r>
              <a:rPr lang="en-US" dirty="0" smtClean="0">
                <a:latin typeface="+mj-lt"/>
              </a:rPr>
              <a:t> </a:t>
            </a:r>
            <a:r>
              <a:rPr lang="de-DE" dirty="0" smtClean="0">
                <a:latin typeface="+mj-lt"/>
              </a:rPr>
              <a:t/>
            </a:r>
            <a:br>
              <a:rPr lang="de-DE" dirty="0" smtClean="0">
                <a:latin typeface="+mj-lt"/>
              </a:rPr>
            </a:br>
            <a:endParaRPr lang="de-DE" dirty="0" smtClean="0">
              <a:latin typeface="+mj-lt"/>
            </a:endParaRPr>
          </a:p>
        </p:txBody>
      </p:sp>
      <p:sp>
        <p:nvSpPr>
          <p:cNvPr id="26626" name="Inhaltsplatzhalter 2"/>
          <p:cNvSpPr>
            <a:spLocks noGrp="1"/>
          </p:cNvSpPr>
          <p:nvPr>
            <p:ph idx="1"/>
          </p:nvPr>
        </p:nvSpPr>
        <p:spPr>
          <a:xfrm>
            <a:off x="611188" y="1260475"/>
            <a:ext cx="8104187" cy="5408613"/>
          </a:xfrm>
        </p:spPr>
        <p:txBody>
          <a:bodyPr/>
          <a:lstStyle/>
          <a:p>
            <a:pPr eaLnBrk="1" hangingPunct="1"/>
            <a:r>
              <a:rPr lang="en-US" altLang="en-US" sz="2400" smtClean="0">
                <a:latin typeface="Calibri" pitchFamily="34" charset="0"/>
              </a:rPr>
              <a:t>Main organizer is the DSM (official marketer of the German NOC)</a:t>
            </a:r>
            <a:endParaRPr lang="de-DE" altLang="en-US" sz="2400" smtClean="0">
              <a:latin typeface="Calibri" pitchFamily="34" charset="0"/>
            </a:endParaRPr>
          </a:p>
          <a:p>
            <a:pPr eaLnBrk="1" hangingPunct="1"/>
            <a:r>
              <a:rPr lang="en-US" altLang="en-US" sz="2400" smtClean="0">
                <a:latin typeface="Calibri" pitchFamily="34" charset="0"/>
              </a:rPr>
              <a:t>Düsseldorf Trade Fair is also a key player</a:t>
            </a:r>
            <a:endParaRPr lang="de-DE" altLang="en-US" sz="2400" smtClean="0">
              <a:latin typeface="Calibri" pitchFamily="34" charset="0"/>
            </a:endParaRPr>
          </a:p>
          <a:p>
            <a:pPr eaLnBrk="1" hangingPunct="1"/>
            <a:r>
              <a:rPr lang="en-US" altLang="en-US" sz="2400" smtClean="0">
                <a:latin typeface="Calibri" pitchFamily="34" charset="0"/>
              </a:rPr>
              <a:t>Financed by official sponsors &amp; cooperation partners</a:t>
            </a:r>
            <a:r>
              <a:rPr lang="de-DE" altLang="en-US" sz="2400" smtClean="0">
                <a:latin typeface="Calibri" pitchFamily="34" charset="0"/>
              </a:rPr>
              <a:t> </a:t>
            </a:r>
          </a:p>
          <a:p>
            <a:pPr eaLnBrk="1" hangingPunct="1"/>
            <a:r>
              <a:rPr lang="en-US" altLang="en-US" sz="2400" smtClean="0">
                <a:latin typeface="Calibri" pitchFamily="34" charset="0"/>
              </a:rPr>
              <a:t>In return options for meetings &amp; corporate hospitality</a:t>
            </a:r>
          </a:p>
          <a:p>
            <a:pPr eaLnBrk="1" hangingPunct="1"/>
            <a:endParaRPr lang="en-US" altLang="en-US" sz="2400" smtClean="0">
              <a:latin typeface="Calibri" pitchFamily="34" charset="0"/>
            </a:endParaRPr>
          </a:p>
          <a:p>
            <a:pPr eaLnBrk="1" hangingPunct="1"/>
            <a:endParaRPr lang="en-US" altLang="en-US" sz="2400" smtClean="0">
              <a:latin typeface="Calibri" pitchFamily="34" charset="0"/>
            </a:endParaRPr>
          </a:p>
          <a:p>
            <a:pPr eaLnBrk="1" hangingPunct="1"/>
            <a:endParaRPr lang="en-US" altLang="en-US" sz="2400" smtClean="0">
              <a:latin typeface="Calibri" pitchFamily="34" charset="0"/>
            </a:endParaRPr>
          </a:p>
          <a:p>
            <a:pPr eaLnBrk="1" hangingPunct="1"/>
            <a:endParaRPr lang="en-US" altLang="en-US" sz="2400" smtClean="0">
              <a:latin typeface="Calibri" pitchFamily="34" charset="0"/>
            </a:endParaRPr>
          </a:p>
          <a:p>
            <a:pPr eaLnBrk="1" hangingPunct="1"/>
            <a:endParaRPr lang="de-DE" altLang="en-US" sz="2400" smtClean="0">
              <a:latin typeface="Calibri" pitchFamily="34" charset="0"/>
            </a:endParaRPr>
          </a:p>
        </p:txBody>
      </p:sp>
      <p:pic>
        <p:nvPicPr>
          <p:cNvPr id="26627" name="Picture 4"/>
          <p:cNvPicPr>
            <a:picLocks noChangeAspect="1" noChangeArrowheads="1"/>
          </p:cNvPicPr>
          <p:nvPr/>
        </p:nvPicPr>
        <p:blipFill>
          <a:blip r:embed="rId3"/>
          <a:srcRect l="18164" t="27083" r="27344" b="13541"/>
          <a:stretch>
            <a:fillRect/>
          </a:stretch>
        </p:blipFill>
        <p:spPr bwMode="auto">
          <a:xfrm>
            <a:off x="5000625" y="4357688"/>
            <a:ext cx="3500438" cy="2144712"/>
          </a:xfrm>
          <a:prstGeom prst="rect">
            <a:avLst/>
          </a:prstGeom>
          <a:noFill/>
          <a:ln w="9525">
            <a:noFill/>
            <a:miter lim="800000"/>
            <a:headEnd/>
            <a:tailEnd/>
          </a:ln>
        </p:spPr>
      </p:pic>
      <p:pic>
        <p:nvPicPr>
          <p:cNvPr id="26628" name="Picture 7" descr="C:\Users\Fifaan\Desktop\German House\dsm.jpg"/>
          <p:cNvPicPr>
            <a:picLocks noChangeAspect="1" noChangeArrowheads="1"/>
          </p:cNvPicPr>
          <p:nvPr/>
        </p:nvPicPr>
        <p:blipFill>
          <a:blip r:embed="rId4"/>
          <a:srcRect/>
          <a:stretch>
            <a:fillRect/>
          </a:stretch>
        </p:blipFill>
        <p:spPr bwMode="auto">
          <a:xfrm>
            <a:off x="1500188" y="3929063"/>
            <a:ext cx="1876425" cy="928687"/>
          </a:xfrm>
          <a:prstGeom prst="rect">
            <a:avLst/>
          </a:prstGeom>
          <a:noFill/>
          <a:ln w="9525">
            <a:noFill/>
            <a:miter lim="800000"/>
            <a:headEnd/>
            <a:tailEnd/>
          </a:ln>
        </p:spPr>
      </p:pic>
      <p:pic>
        <p:nvPicPr>
          <p:cNvPr id="26629" name="Picture 8" descr="C:\Users\Fifaan\Desktop\German House\logo-messe-duesseldorf.png"/>
          <p:cNvPicPr>
            <a:picLocks noChangeAspect="1" noChangeArrowheads="1"/>
          </p:cNvPicPr>
          <p:nvPr/>
        </p:nvPicPr>
        <p:blipFill>
          <a:blip r:embed="rId5"/>
          <a:srcRect l="10213" t="7497" r="12201" b="9171"/>
          <a:stretch>
            <a:fillRect/>
          </a:stretch>
        </p:blipFill>
        <p:spPr bwMode="auto">
          <a:xfrm>
            <a:off x="1928813" y="5143500"/>
            <a:ext cx="928687" cy="1000125"/>
          </a:xfrm>
          <a:prstGeom prst="rect">
            <a:avLst/>
          </a:prstGeom>
          <a:noFill/>
          <a:ln w="9525">
            <a:noFill/>
            <a:miter lim="800000"/>
            <a:headEnd/>
            <a:tailEnd/>
          </a:ln>
        </p:spPr>
      </p:pic>
      <p:pic>
        <p:nvPicPr>
          <p:cNvPr id="26630" name="Picture 9"/>
          <p:cNvPicPr>
            <a:picLocks noChangeAspect="1" noChangeArrowheads="1"/>
          </p:cNvPicPr>
          <p:nvPr/>
        </p:nvPicPr>
        <p:blipFill>
          <a:blip r:embed="rId6"/>
          <a:srcRect l="20508" t="55209" r="26758" b="27083"/>
          <a:stretch>
            <a:fillRect/>
          </a:stretch>
        </p:blipFill>
        <p:spPr bwMode="auto">
          <a:xfrm>
            <a:off x="5000625" y="3714750"/>
            <a:ext cx="3500438" cy="6619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1"/>
          <p:cNvSpPr>
            <a:spLocks noGrp="1"/>
          </p:cNvSpPr>
          <p:nvPr>
            <p:ph type="title"/>
          </p:nvPr>
        </p:nvSpPr>
        <p:spPr>
          <a:xfrm>
            <a:off x="531813" y="188913"/>
            <a:ext cx="8229600" cy="1143000"/>
          </a:xfrm>
        </p:spPr>
        <p:txBody>
          <a:bodyPr/>
          <a:lstStyle/>
          <a:p>
            <a:pPr algn="l" eaLnBrk="1" hangingPunct="1"/>
            <a:r>
              <a:rPr lang="en-US" altLang="en-US" sz="2800" b="1" smtClean="0">
                <a:latin typeface="Calibri" pitchFamily="34" charset="0"/>
              </a:rPr>
              <a:t>German Olympic House: Vancouver 2010</a:t>
            </a:r>
            <a:r>
              <a:rPr lang="de-DE" altLang="en-US" sz="2800" smtClean="0">
                <a:latin typeface="Calibri" pitchFamily="34" charset="0"/>
              </a:rPr>
              <a:t/>
            </a:r>
            <a:br>
              <a:rPr lang="de-DE" altLang="en-US" sz="2800" smtClean="0">
                <a:latin typeface="Calibri" pitchFamily="34" charset="0"/>
              </a:rPr>
            </a:br>
            <a:endParaRPr lang="de-DE" altLang="en-US" sz="2800" smtClean="0">
              <a:latin typeface="Calibri" pitchFamily="34" charset="0"/>
            </a:endParaRPr>
          </a:p>
        </p:txBody>
      </p:sp>
      <p:sp>
        <p:nvSpPr>
          <p:cNvPr id="28674" name="Inhaltsplatzhalter 2"/>
          <p:cNvSpPr>
            <a:spLocks noGrp="1"/>
          </p:cNvSpPr>
          <p:nvPr>
            <p:ph idx="1"/>
          </p:nvPr>
        </p:nvSpPr>
        <p:spPr>
          <a:xfrm>
            <a:off x="500063" y="1143000"/>
            <a:ext cx="8229600" cy="4525963"/>
          </a:xfrm>
        </p:spPr>
        <p:txBody>
          <a:bodyPr/>
          <a:lstStyle/>
          <a:p>
            <a:pPr eaLnBrk="1" hangingPunct="1"/>
            <a:r>
              <a:rPr lang="en-US" altLang="en-US" sz="2400" smtClean="0">
                <a:latin typeface="Calibri" pitchFamily="34" charset="0"/>
              </a:rPr>
              <a:t>Had two houses: main one in Vancouver at Simon Fraser University second base in Whistler </a:t>
            </a:r>
            <a:endParaRPr lang="de-DE" altLang="en-US" sz="2400" smtClean="0">
              <a:latin typeface="Calibri" pitchFamily="34" charset="0"/>
            </a:endParaRPr>
          </a:p>
          <a:p>
            <a:pPr eaLnBrk="1" hangingPunct="1"/>
            <a:r>
              <a:rPr lang="en-US" altLang="en-US" sz="2400" smtClean="0">
                <a:latin typeface="Calibri" pitchFamily="34" charset="0"/>
              </a:rPr>
              <a:t>Operated from 12</a:t>
            </a:r>
            <a:r>
              <a:rPr lang="en-US" altLang="en-US" sz="2400" baseline="30000" smtClean="0">
                <a:latin typeface="Calibri" pitchFamily="34" charset="0"/>
              </a:rPr>
              <a:t>th</a:t>
            </a:r>
            <a:r>
              <a:rPr lang="en-US" altLang="en-US" sz="2400" smtClean="0">
                <a:latin typeface="Calibri" pitchFamily="34" charset="0"/>
              </a:rPr>
              <a:t> to 27</a:t>
            </a:r>
            <a:r>
              <a:rPr lang="en-US" altLang="en-US" sz="2400" baseline="30000" smtClean="0">
                <a:latin typeface="Calibri" pitchFamily="34" charset="0"/>
              </a:rPr>
              <a:t>th</a:t>
            </a:r>
            <a:r>
              <a:rPr lang="en-US" altLang="en-US" sz="2400" smtClean="0">
                <a:latin typeface="Calibri" pitchFamily="34" charset="0"/>
              </a:rPr>
              <a:t>  February 2010</a:t>
            </a:r>
            <a:endParaRPr lang="de-DE" altLang="en-US" sz="2400" smtClean="0">
              <a:latin typeface="Calibri" pitchFamily="34" charset="0"/>
            </a:endParaRPr>
          </a:p>
          <a:p>
            <a:pPr eaLnBrk="1" hangingPunct="1"/>
            <a:r>
              <a:rPr lang="en-US" altLang="en-US" sz="2400" smtClean="0">
                <a:latin typeface="Calibri" pitchFamily="34" charset="0"/>
              </a:rPr>
              <a:t>115 Staff members</a:t>
            </a:r>
            <a:r>
              <a:rPr lang="de-DE" altLang="en-US" sz="2400" smtClean="0">
                <a:latin typeface="Calibri" pitchFamily="34" charset="0"/>
              </a:rPr>
              <a:t>, </a:t>
            </a:r>
            <a:r>
              <a:rPr lang="en-US" altLang="en-US" sz="2400" smtClean="0">
                <a:latin typeface="Calibri" pitchFamily="34" charset="0"/>
              </a:rPr>
              <a:t>77 volunteers</a:t>
            </a:r>
            <a:endParaRPr lang="de-DE" altLang="en-US" sz="2400" smtClean="0">
              <a:latin typeface="Calibri" pitchFamily="34" charset="0"/>
            </a:endParaRPr>
          </a:p>
          <a:p>
            <a:pPr eaLnBrk="1" hangingPunct="1"/>
            <a:r>
              <a:rPr lang="en-US" altLang="en-US" sz="2400" smtClean="0">
                <a:latin typeface="Calibri" pitchFamily="34" charset="0"/>
              </a:rPr>
              <a:t>Own daily published newspaper</a:t>
            </a:r>
          </a:p>
          <a:p>
            <a:pPr eaLnBrk="1" hangingPunct="1"/>
            <a:r>
              <a:rPr lang="en-US" altLang="en-US" sz="2400" smtClean="0">
                <a:latin typeface="Calibri" pitchFamily="34" charset="0"/>
              </a:rPr>
              <a:t>German Fan Fest</a:t>
            </a:r>
            <a:endParaRPr lang="de-DE" altLang="en-US" sz="2400" smtClean="0">
              <a:latin typeface="Calibri" pitchFamily="34" charset="0"/>
            </a:endParaRPr>
          </a:p>
        </p:txBody>
      </p:sp>
      <p:pic>
        <p:nvPicPr>
          <p:cNvPr id="28675" name="Picture 3"/>
          <p:cNvPicPr>
            <a:picLocks noChangeAspect="1" noChangeArrowheads="1"/>
          </p:cNvPicPr>
          <p:nvPr/>
        </p:nvPicPr>
        <p:blipFill>
          <a:blip r:embed="rId3"/>
          <a:srcRect/>
          <a:stretch>
            <a:fillRect/>
          </a:stretch>
        </p:blipFill>
        <p:spPr bwMode="auto">
          <a:xfrm>
            <a:off x="500063" y="4078288"/>
            <a:ext cx="2571750" cy="1708150"/>
          </a:xfrm>
          <a:prstGeom prst="rect">
            <a:avLst/>
          </a:prstGeom>
          <a:noFill/>
          <a:ln w="9525">
            <a:noFill/>
            <a:miter lim="800000"/>
            <a:headEnd/>
            <a:tailEnd/>
          </a:ln>
        </p:spPr>
      </p:pic>
      <p:pic>
        <p:nvPicPr>
          <p:cNvPr id="28676" name="Bild 1"/>
          <p:cNvPicPr>
            <a:picLocks noChangeAspect="1" noChangeArrowheads="1"/>
          </p:cNvPicPr>
          <p:nvPr/>
        </p:nvPicPr>
        <p:blipFill>
          <a:blip r:embed="rId4"/>
          <a:srcRect l="35107" t="36845" r="12943" b="11282"/>
          <a:stretch>
            <a:fillRect/>
          </a:stretch>
        </p:blipFill>
        <p:spPr bwMode="auto">
          <a:xfrm>
            <a:off x="5857875" y="4071938"/>
            <a:ext cx="3000375" cy="1714500"/>
          </a:xfrm>
          <a:prstGeom prst="rect">
            <a:avLst/>
          </a:prstGeom>
          <a:noFill/>
          <a:ln w="9525">
            <a:noFill/>
            <a:miter lim="800000"/>
            <a:headEnd/>
            <a:tailEnd/>
          </a:ln>
        </p:spPr>
      </p:pic>
      <p:pic>
        <p:nvPicPr>
          <p:cNvPr id="28677" name="Picture 6" descr="C:\Users\Fifaan\Desktop\German House\vtnick_north_clubhouse.jpg"/>
          <p:cNvPicPr>
            <a:picLocks noChangeAspect="1" noChangeArrowheads="1"/>
          </p:cNvPicPr>
          <p:nvPr/>
        </p:nvPicPr>
        <p:blipFill>
          <a:blip r:embed="rId5"/>
          <a:srcRect/>
          <a:stretch>
            <a:fillRect/>
          </a:stretch>
        </p:blipFill>
        <p:spPr bwMode="auto">
          <a:xfrm>
            <a:off x="3214688" y="4071938"/>
            <a:ext cx="2286000" cy="1714500"/>
          </a:xfrm>
          <a:prstGeom prst="rect">
            <a:avLst/>
          </a:prstGeom>
          <a:noFill/>
          <a:ln w="9525">
            <a:noFill/>
            <a:miter lim="800000"/>
            <a:headEnd/>
            <a:tailEnd/>
          </a:ln>
        </p:spPr>
      </p:pic>
      <p:pic>
        <p:nvPicPr>
          <p:cNvPr id="28678" name="Picture 3"/>
          <p:cNvPicPr>
            <a:picLocks noChangeAspect="1" noChangeArrowheads="1"/>
          </p:cNvPicPr>
          <p:nvPr/>
        </p:nvPicPr>
        <p:blipFill>
          <a:blip r:embed="rId6"/>
          <a:srcRect l="19922" t="25000" r="56641" b="16666"/>
          <a:stretch>
            <a:fillRect/>
          </a:stretch>
        </p:blipFill>
        <p:spPr bwMode="auto">
          <a:xfrm>
            <a:off x="6929438" y="1785938"/>
            <a:ext cx="1458912" cy="20431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Inhaltsplatzhalter 2"/>
          <p:cNvSpPr>
            <a:spLocks noGrp="1"/>
          </p:cNvSpPr>
          <p:nvPr>
            <p:ph idx="1"/>
          </p:nvPr>
        </p:nvSpPr>
        <p:spPr>
          <a:xfrm>
            <a:off x="428625" y="1071563"/>
            <a:ext cx="8229600" cy="4525962"/>
          </a:xfrm>
        </p:spPr>
        <p:txBody>
          <a:bodyPr/>
          <a:lstStyle/>
          <a:p>
            <a:pPr eaLnBrk="1" hangingPunct="1"/>
            <a:r>
              <a:rPr lang="en-US" altLang="en-US" sz="2400" smtClean="0">
                <a:latin typeface="Calibri" pitchFamily="34" charset="0"/>
              </a:rPr>
              <a:t>Simon Fraser University</a:t>
            </a:r>
          </a:p>
          <a:p>
            <a:pPr eaLnBrk="1" hangingPunct="1"/>
            <a:r>
              <a:rPr lang="en-US" altLang="en-US" sz="2400" smtClean="0">
                <a:latin typeface="Calibri" pitchFamily="34" charset="0"/>
              </a:rPr>
              <a:t>Located in the centre of the Olympics</a:t>
            </a:r>
            <a:endParaRPr lang="de-DE" altLang="en-US" sz="2400" smtClean="0">
              <a:latin typeface="Calibri" pitchFamily="34" charset="0"/>
            </a:endParaRPr>
          </a:p>
          <a:p>
            <a:pPr eaLnBrk="1" hangingPunct="1"/>
            <a:r>
              <a:rPr lang="en-US" altLang="en-US" sz="2400" smtClean="0">
                <a:latin typeface="Calibri" pitchFamily="34" charset="0"/>
              </a:rPr>
              <a:t>Capacity of 400-450 guests (1000 square meters)</a:t>
            </a:r>
            <a:endParaRPr lang="de-DE" altLang="en-US" sz="2400" smtClean="0">
              <a:latin typeface="Calibri" pitchFamily="34" charset="0"/>
            </a:endParaRPr>
          </a:p>
        </p:txBody>
      </p:sp>
      <p:pic>
        <p:nvPicPr>
          <p:cNvPr id="30722" name="Picture 2"/>
          <p:cNvPicPr>
            <a:picLocks noChangeAspect="1" noChangeArrowheads="1"/>
          </p:cNvPicPr>
          <p:nvPr/>
        </p:nvPicPr>
        <p:blipFill>
          <a:blip r:embed="rId3"/>
          <a:srcRect/>
          <a:stretch>
            <a:fillRect/>
          </a:stretch>
        </p:blipFill>
        <p:spPr bwMode="auto">
          <a:xfrm>
            <a:off x="6516688" y="2781300"/>
            <a:ext cx="2166937" cy="1625600"/>
          </a:xfrm>
          <a:prstGeom prst="rect">
            <a:avLst/>
          </a:prstGeom>
          <a:noFill/>
          <a:ln w="9525">
            <a:noFill/>
            <a:miter lim="800000"/>
            <a:headEnd/>
            <a:tailEnd/>
          </a:ln>
        </p:spPr>
      </p:pic>
      <p:pic>
        <p:nvPicPr>
          <p:cNvPr id="30723" name="Picture 4"/>
          <p:cNvPicPr>
            <a:picLocks noChangeAspect="1" noChangeArrowheads="1"/>
          </p:cNvPicPr>
          <p:nvPr/>
        </p:nvPicPr>
        <p:blipFill>
          <a:blip r:embed="rId4"/>
          <a:srcRect/>
          <a:stretch>
            <a:fillRect/>
          </a:stretch>
        </p:blipFill>
        <p:spPr bwMode="auto">
          <a:xfrm>
            <a:off x="3995738" y="2636838"/>
            <a:ext cx="2214562" cy="1660525"/>
          </a:xfrm>
          <a:prstGeom prst="rect">
            <a:avLst/>
          </a:prstGeom>
          <a:noFill/>
          <a:ln w="9525">
            <a:noFill/>
            <a:miter lim="800000"/>
            <a:headEnd/>
            <a:tailEnd/>
          </a:ln>
        </p:spPr>
      </p:pic>
      <p:pic>
        <p:nvPicPr>
          <p:cNvPr id="30724" name="Picture 4" descr="C:\Users\Fifaan\Desktop\German House\Germand House Vancouver II MP2_Eingang_SFU_full.jpg"/>
          <p:cNvPicPr>
            <a:picLocks noChangeAspect="1" noChangeArrowheads="1"/>
          </p:cNvPicPr>
          <p:nvPr/>
        </p:nvPicPr>
        <p:blipFill>
          <a:blip r:embed="rId5"/>
          <a:srcRect/>
          <a:stretch>
            <a:fillRect/>
          </a:stretch>
        </p:blipFill>
        <p:spPr bwMode="auto">
          <a:xfrm>
            <a:off x="1071563" y="2786063"/>
            <a:ext cx="2571750" cy="3857625"/>
          </a:xfrm>
          <a:prstGeom prst="rect">
            <a:avLst/>
          </a:prstGeom>
          <a:noFill/>
          <a:ln w="9525">
            <a:noFill/>
            <a:miter lim="800000"/>
            <a:headEnd/>
            <a:tailEnd/>
          </a:ln>
        </p:spPr>
      </p:pic>
      <p:sp>
        <p:nvSpPr>
          <p:cNvPr id="30725" name="Titel 1"/>
          <p:cNvSpPr>
            <a:spLocks noGrp="1"/>
          </p:cNvSpPr>
          <p:nvPr>
            <p:ph type="title"/>
          </p:nvPr>
        </p:nvSpPr>
        <p:spPr>
          <a:xfrm>
            <a:off x="539750" y="188913"/>
            <a:ext cx="8229600" cy="1143000"/>
          </a:xfrm>
        </p:spPr>
        <p:txBody>
          <a:bodyPr/>
          <a:lstStyle/>
          <a:p>
            <a:pPr algn="l" eaLnBrk="1" hangingPunct="1"/>
            <a:r>
              <a:rPr lang="en-US" altLang="en-US" sz="2800" b="1" smtClean="0">
                <a:latin typeface="Calibri" pitchFamily="34" charset="0"/>
              </a:rPr>
              <a:t>German Olympic House: Vancouver 2010</a:t>
            </a:r>
            <a:r>
              <a:rPr lang="de-DE" altLang="en-US" sz="2800" smtClean="0">
                <a:latin typeface="Calibri" pitchFamily="34" charset="0"/>
              </a:rPr>
              <a:t/>
            </a:r>
            <a:br>
              <a:rPr lang="de-DE" altLang="en-US" sz="2800" smtClean="0">
                <a:latin typeface="Calibri" pitchFamily="34" charset="0"/>
              </a:rPr>
            </a:br>
            <a:endParaRPr lang="de-DE" altLang="en-US" sz="2800" smtClean="0">
              <a:latin typeface="Calibri" pitchFamily="34" charset="0"/>
            </a:endParaRPr>
          </a:p>
        </p:txBody>
      </p:sp>
      <p:pic>
        <p:nvPicPr>
          <p:cNvPr id="30726" name="Picture 6" descr="C:\Users\Fifaan\Desktop\German House\vtnick_north_clubhouse.jpg"/>
          <p:cNvPicPr>
            <a:picLocks noChangeAspect="1" noChangeArrowheads="1"/>
          </p:cNvPicPr>
          <p:nvPr/>
        </p:nvPicPr>
        <p:blipFill>
          <a:blip r:embed="rId6"/>
          <a:srcRect/>
          <a:stretch>
            <a:fillRect/>
          </a:stretch>
        </p:blipFill>
        <p:spPr bwMode="auto">
          <a:xfrm>
            <a:off x="4067175" y="4724400"/>
            <a:ext cx="2286000" cy="1714500"/>
          </a:xfrm>
          <a:prstGeom prst="rect">
            <a:avLst/>
          </a:prstGeom>
          <a:noFill/>
          <a:ln w="9525">
            <a:noFill/>
            <a:miter lim="800000"/>
            <a:headEnd/>
            <a:tailEnd/>
          </a:ln>
        </p:spPr>
      </p:pic>
      <p:pic>
        <p:nvPicPr>
          <p:cNvPr id="30727" name="Picture 3"/>
          <p:cNvPicPr>
            <a:picLocks noChangeAspect="1" noChangeArrowheads="1"/>
          </p:cNvPicPr>
          <p:nvPr/>
        </p:nvPicPr>
        <p:blipFill>
          <a:blip r:embed="rId7"/>
          <a:srcRect l="19922" t="25000" r="56641" b="16666"/>
          <a:stretch>
            <a:fillRect/>
          </a:stretch>
        </p:blipFill>
        <p:spPr bwMode="auto">
          <a:xfrm>
            <a:off x="6732588" y="4652963"/>
            <a:ext cx="1458912" cy="20431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Bild 4"/>
          <p:cNvPicPr>
            <a:picLocks noChangeAspect="1" noChangeArrowheads="1"/>
          </p:cNvPicPr>
          <p:nvPr/>
        </p:nvPicPr>
        <p:blipFill>
          <a:blip r:embed="rId3"/>
          <a:srcRect l="50851" t="27765" r="15085" b="9708"/>
          <a:stretch>
            <a:fillRect/>
          </a:stretch>
        </p:blipFill>
        <p:spPr bwMode="auto">
          <a:xfrm>
            <a:off x="2749550" y="1838325"/>
            <a:ext cx="3743325" cy="3865563"/>
          </a:xfrm>
          <a:prstGeom prst="rect">
            <a:avLst/>
          </a:prstGeom>
          <a:noFill/>
          <a:ln w="9525">
            <a:noFill/>
            <a:miter lim="800000"/>
            <a:headEnd/>
            <a:tailEnd/>
          </a:ln>
        </p:spPr>
      </p:pic>
      <p:sp>
        <p:nvSpPr>
          <p:cNvPr id="6" name="Titel 1"/>
          <p:cNvSpPr txBox="1">
            <a:spLocks/>
          </p:cNvSpPr>
          <p:nvPr/>
        </p:nvSpPr>
        <p:spPr>
          <a:xfrm>
            <a:off x="-2943225" y="71438"/>
            <a:ext cx="11618913" cy="1143000"/>
          </a:xfrm>
          <a:prstGeom prst="rect">
            <a:avLst/>
          </a:prstGeom>
        </p:spPr>
        <p:txBody>
          <a:bodyPr anchor="ctr">
            <a:normAutofit/>
          </a:bodyPr>
          <a:lstStyle/>
          <a:p>
            <a:pPr algn="ctr" fontAlgn="auto">
              <a:spcAft>
                <a:spcPts val="0"/>
              </a:spcAft>
              <a:defRPr/>
            </a:pPr>
            <a:r>
              <a:rPr lang="en-US" sz="2800" b="1" dirty="0">
                <a:latin typeface="+mj-lt"/>
                <a:ea typeface="+mj-ea"/>
                <a:cs typeface="+mj-cs"/>
              </a:rPr>
              <a:t>GOH Facilities in Vancouver</a:t>
            </a:r>
            <a:endParaRPr lang="de-DE" sz="2800" b="1" dirty="0">
              <a:latin typeface="+mj-lt"/>
              <a:ea typeface="+mj-ea"/>
              <a:cs typeface="+mj-cs"/>
            </a:endParaRPr>
          </a:p>
        </p:txBody>
      </p:sp>
      <p:pic>
        <p:nvPicPr>
          <p:cNvPr id="32771" name="Picture 5"/>
          <p:cNvPicPr>
            <a:picLocks noChangeAspect="1" noChangeArrowheads="1"/>
          </p:cNvPicPr>
          <p:nvPr/>
        </p:nvPicPr>
        <p:blipFill>
          <a:blip r:embed="rId4"/>
          <a:srcRect l="68164" t="38542" r="16602" b="18750"/>
          <a:stretch>
            <a:fillRect/>
          </a:stretch>
        </p:blipFill>
        <p:spPr bwMode="auto">
          <a:xfrm>
            <a:off x="1035050" y="3267075"/>
            <a:ext cx="1177925" cy="1857375"/>
          </a:xfrm>
          <a:prstGeom prst="rect">
            <a:avLst/>
          </a:prstGeom>
          <a:noFill/>
          <a:ln w="9525">
            <a:noFill/>
            <a:miter lim="800000"/>
            <a:headEnd/>
            <a:tailEnd/>
          </a:ln>
        </p:spPr>
      </p:pic>
      <p:pic>
        <p:nvPicPr>
          <p:cNvPr id="32772" name="Picture 2"/>
          <p:cNvPicPr>
            <a:picLocks noChangeAspect="1" noChangeArrowheads="1"/>
          </p:cNvPicPr>
          <p:nvPr/>
        </p:nvPicPr>
        <p:blipFill>
          <a:blip r:embed="rId5"/>
          <a:srcRect/>
          <a:stretch>
            <a:fillRect/>
          </a:stretch>
        </p:blipFill>
        <p:spPr bwMode="auto">
          <a:xfrm>
            <a:off x="6607175" y="2195513"/>
            <a:ext cx="2000250" cy="1500187"/>
          </a:xfrm>
          <a:prstGeom prst="rect">
            <a:avLst/>
          </a:prstGeom>
          <a:noFill/>
          <a:ln w="9525">
            <a:noFill/>
            <a:miter lim="800000"/>
            <a:headEnd/>
            <a:tailEnd/>
          </a:ln>
        </p:spPr>
      </p:pic>
      <p:pic>
        <p:nvPicPr>
          <p:cNvPr id="32773" name="Picture 4"/>
          <p:cNvPicPr>
            <a:picLocks noChangeAspect="1" noChangeArrowheads="1"/>
          </p:cNvPicPr>
          <p:nvPr/>
        </p:nvPicPr>
        <p:blipFill>
          <a:blip r:embed="rId6"/>
          <a:srcRect/>
          <a:stretch>
            <a:fillRect/>
          </a:stretch>
        </p:blipFill>
        <p:spPr bwMode="auto">
          <a:xfrm>
            <a:off x="606425" y="1624013"/>
            <a:ext cx="1738313" cy="1303337"/>
          </a:xfrm>
          <a:prstGeom prst="rect">
            <a:avLst/>
          </a:prstGeom>
          <a:noFill/>
          <a:ln w="9525">
            <a:noFill/>
            <a:miter lim="800000"/>
            <a:headEnd/>
            <a:tailEnd/>
          </a:ln>
        </p:spPr>
      </p:pic>
      <p:cxnSp>
        <p:nvCxnSpPr>
          <p:cNvPr id="12" name="Gerade Verbindung 11"/>
          <p:cNvCxnSpPr/>
          <p:nvPr/>
        </p:nvCxnSpPr>
        <p:spPr>
          <a:xfrm rot="10800000" flipV="1">
            <a:off x="2178050" y="3409950"/>
            <a:ext cx="785813" cy="2857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5178425" y="2338388"/>
            <a:ext cx="1428750" cy="214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rot="10800000">
            <a:off x="2320925" y="2409825"/>
            <a:ext cx="1000125" cy="500063"/>
          </a:xfrm>
          <a:prstGeom prst="line">
            <a:avLst/>
          </a:prstGeom>
        </p:spPr>
        <p:style>
          <a:lnRef idx="1">
            <a:schemeClr val="accent1"/>
          </a:lnRef>
          <a:fillRef idx="0">
            <a:schemeClr val="accent1"/>
          </a:fillRef>
          <a:effectRef idx="0">
            <a:schemeClr val="accent1"/>
          </a:effectRef>
          <a:fontRef idx="minor">
            <a:schemeClr val="tx1"/>
          </a:fontRef>
        </p:style>
      </p:cxnSp>
      <p:pic>
        <p:nvPicPr>
          <p:cNvPr id="32777" name="Bild 1"/>
          <p:cNvPicPr>
            <a:picLocks noChangeAspect="1" noChangeArrowheads="1"/>
          </p:cNvPicPr>
          <p:nvPr/>
        </p:nvPicPr>
        <p:blipFill>
          <a:blip r:embed="rId7"/>
          <a:srcRect l="51613" t="38374" r="13702" b="14899"/>
          <a:stretch>
            <a:fillRect/>
          </a:stretch>
        </p:blipFill>
        <p:spPr bwMode="auto">
          <a:xfrm>
            <a:off x="1963738" y="5124450"/>
            <a:ext cx="1997075" cy="1514475"/>
          </a:xfrm>
          <a:prstGeom prst="rect">
            <a:avLst/>
          </a:prstGeom>
          <a:noFill/>
          <a:ln w="9525">
            <a:noFill/>
            <a:miter lim="800000"/>
            <a:headEnd/>
            <a:tailEnd/>
          </a:ln>
        </p:spPr>
      </p:pic>
      <p:cxnSp>
        <p:nvCxnSpPr>
          <p:cNvPr id="20" name="Gerade Verbindung 19"/>
          <p:cNvCxnSpPr/>
          <p:nvPr/>
        </p:nvCxnSpPr>
        <p:spPr>
          <a:xfrm rot="5400000">
            <a:off x="3071018" y="4517232"/>
            <a:ext cx="1071563" cy="285750"/>
          </a:xfrm>
          <a:prstGeom prst="line">
            <a:avLst/>
          </a:prstGeom>
        </p:spPr>
        <p:style>
          <a:lnRef idx="1">
            <a:schemeClr val="accent1"/>
          </a:lnRef>
          <a:fillRef idx="0">
            <a:schemeClr val="accent1"/>
          </a:fillRef>
          <a:effectRef idx="0">
            <a:schemeClr val="accent1"/>
          </a:effectRef>
          <a:fontRef idx="minor">
            <a:schemeClr val="tx1"/>
          </a:fontRef>
        </p:style>
      </p:cxnSp>
      <p:pic>
        <p:nvPicPr>
          <p:cNvPr id="32779" name="Picture 6"/>
          <p:cNvPicPr>
            <a:picLocks noChangeAspect="1" noChangeArrowheads="1"/>
          </p:cNvPicPr>
          <p:nvPr/>
        </p:nvPicPr>
        <p:blipFill>
          <a:blip r:embed="rId8"/>
          <a:srcRect l="4102" t="21875" r="53123" b="12498"/>
          <a:stretch>
            <a:fillRect/>
          </a:stretch>
        </p:blipFill>
        <p:spPr bwMode="auto">
          <a:xfrm>
            <a:off x="2963863" y="909638"/>
            <a:ext cx="1306512" cy="1127125"/>
          </a:xfrm>
          <a:prstGeom prst="rect">
            <a:avLst/>
          </a:prstGeom>
          <a:noFill/>
          <a:ln w="9525">
            <a:noFill/>
            <a:miter lim="800000"/>
            <a:headEnd/>
            <a:tailEnd/>
          </a:ln>
        </p:spPr>
      </p:pic>
      <p:cxnSp>
        <p:nvCxnSpPr>
          <p:cNvPr id="23" name="Gerade Verbindung 22"/>
          <p:cNvCxnSpPr/>
          <p:nvPr/>
        </p:nvCxnSpPr>
        <p:spPr>
          <a:xfrm rot="16200000" flipV="1">
            <a:off x="4178300" y="2052638"/>
            <a:ext cx="357188" cy="214312"/>
          </a:xfrm>
          <a:prstGeom prst="line">
            <a:avLst/>
          </a:prstGeom>
        </p:spPr>
        <p:style>
          <a:lnRef idx="1">
            <a:schemeClr val="accent1"/>
          </a:lnRef>
          <a:fillRef idx="0">
            <a:schemeClr val="accent1"/>
          </a:fillRef>
          <a:effectRef idx="0">
            <a:schemeClr val="accent1"/>
          </a:effectRef>
          <a:fontRef idx="minor">
            <a:schemeClr val="tx1"/>
          </a:fontRef>
        </p:style>
      </p:cxnSp>
      <p:pic>
        <p:nvPicPr>
          <p:cNvPr id="32781" name="Picture 3" descr="C:\Users\Fifaan\Desktop\German House\17396924.jpg"/>
          <p:cNvPicPr>
            <a:picLocks noChangeAspect="1" noChangeArrowheads="1"/>
          </p:cNvPicPr>
          <p:nvPr/>
        </p:nvPicPr>
        <p:blipFill>
          <a:blip r:embed="rId9"/>
          <a:srcRect/>
          <a:stretch>
            <a:fillRect/>
          </a:stretch>
        </p:blipFill>
        <p:spPr bwMode="auto">
          <a:xfrm>
            <a:off x="6035675" y="5124450"/>
            <a:ext cx="2506663" cy="1500188"/>
          </a:xfrm>
          <a:prstGeom prst="rect">
            <a:avLst/>
          </a:prstGeom>
          <a:noFill/>
          <a:ln w="9525">
            <a:noFill/>
            <a:miter lim="800000"/>
            <a:headEnd/>
            <a:tailEnd/>
          </a:ln>
        </p:spPr>
      </p:pic>
      <p:cxnSp>
        <p:nvCxnSpPr>
          <p:cNvPr id="28" name="Gerade Verbindung 27"/>
          <p:cNvCxnSpPr/>
          <p:nvPr/>
        </p:nvCxnSpPr>
        <p:spPr>
          <a:xfrm>
            <a:off x="4464050" y="3695700"/>
            <a:ext cx="1571625" cy="142875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230188" y="44450"/>
            <a:ext cx="8229600" cy="1143000"/>
          </a:xfrm>
        </p:spPr>
        <p:txBody>
          <a:bodyPr/>
          <a:lstStyle/>
          <a:p>
            <a:r>
              <a:rPr lang="en-CA" altLang="en-US" smtClean="0"/>
              <a:t>GOH: London 2012</a:t>
            </a:r>
          </a:p>
        </p:txBody>
      </p:sp>
      <p:sp>
        <p:nvSpPr>
          <p:cNvPr id="34818" name="Content Placeholder 2"/>
          <p:cNvSpPr>
            <a:spLocks noGrp="1"/>
          </p:cNvSpPr>
          <p:nvPr>
            <p:ph idx="1"/>
          </p:nvPr>
        </p:nvSpPr>
        <p:spPr/>
        <p:txBody>
          <a:bodyPr/>
          <a:lstStyle/>
          <a:p>
            <a:endParaRPr lang="en-CA" altLang="en-US" smtClean="0"/>
          </a:p>
        </p:txBody>
      </p:sp>
      <p:pic>
        <p:nvPicPr>
          <p:cNvPr id="34819" name="Picture 2" descr="F:\germanhaus-260x152.jpg"/>
          <p:cNvPicPr>
            <a:picLocks noChangeAspect="1" noChangeArrowheads="1"/>
          </p:cNvPicPr>
          <p:nvPr/>
        </p:nvPicPr>
        <p:blipFill>
          <a:blip r:embed="rId2"/>
          <a:srcRect/>
          <a:stretch>
            <a:fillRect/>
          </a:stretch>
        </p:blipFill>
        <p:spPr bwMode="auto">
          <a:xfrm>
            <a:off x="5148263" y="4149725"/>
            <a:ext cx="3311525" cy="1935163"/>
          </a:xfrm>
          <a:prstGeom prst="rect">
            <a:avLst/>
          </a:prstGeom>
          <a:noFill/>
          <a:ln w="9525">
            <a:noFill/>
            <a:miter lim="800000"/>
            <a:headEnd/>
            <a:tailEnd/>
          </a:ln>
        </p:spPr>
      </p:pic>
      <p:pic>
        <p:nvPicPr>
          <p:cNvPr id="34820" name="Picture 5" descr="F:\germanhouse4.gif"/>
          <p:cNvPicPr>
            <a:picLocks noChangeAspect="1" noChangeArrowheads="1"/>
          </p:cNvPicPr>
          <p:nvPr/>
        </p:nvPicPr>
        <p:blipFill>
          <a:blip r:embed="rId3"/>
          <a:srcRect/>
          <a:stretch>
            <a:fillRect/>
          </a:stretch>
        </p:blipFill>
        <p:spPr bwMode="auto">
          <a:xfrm>
            <a:off x="5153025" y="1477963"/>
            <a:ext cx="3306763" cy="2205037"/>
          </a:xfrm>
          <a:prstGeom prst="rect">
            <a:avLst/>
          </a:prstGeom>
          <a:noFill/>
          <a:ln w="9525">
            <a:noFill/>
            <a:miter lim="800000"/>
            <a:headEnd/>
            <a:tailEnd/>
          </a:ln>
        </p:spPr>
      </p:pic>
      <p:pic>
        <p:nvPicPr>
          <p:cNvPr id="34821" name="Picture 2" descr="F:\germanhousetokar.JPG"/>
          <p:cNvPicPr>
            <a:picLocks noChangeAspect="1" noChangeArrowheads="1"/>
          </p:cNvPicPr>
          <p:nvPr/>
        </p:nvPicPr>
        <p:blipFill>
          <a:blip r:embed="rId4"/>
          <a:srcRect/>
          <a:stretch>
            <a:fillRect/>
          </a:stretch>
        </p:blipFill>
        <p:spPr bwMode="auto">
          <a:xfrm>
            <a:off x="1042988" y="1477963"/>
            <a:ext cx="3695700" cy="4927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3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3_Larissa-Design">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2167</TotalTime>
  <Words>1220</Words>
  <Application>Microsoft Office PowerPoint</Application>
  <PresentationFormat>On-screen Show (4:3)</PresentationFormat>
  <Paragraphs>159</Paragraphs>
  <Slides>46</Slides>
  <Notes>23</Notes>
  <HiddenSlides>1</HiddenSlides>
  <MMClips>0</MMClips>
  <ScaleCrop>false</ScaleCrop>
  <HeadingPairs>
    <vt:vector size="6" baseType="variant">
      <vt:variant>
        <vt:lpstr>Fonts Used</vt:lpstr>
      </vt:variant>
      <vt:variant>
        <vt:i4>4</vt:i4>
      </vt:variant>
      <vt:variant>
        <vt:lpstr>Design Template</vt:lpstr>
      </vt:variant>
      <vt:variant>
        <vt:i4>15</vt:i4>
      </vt:variant>
      <vt:variant>
        <vt:lpstr>Slide Titles</vt:lpstr>
      </vt:variant>
      <vt:variant>
        <vt:i4>46</vt:i4>
      </vt:variant>
    </vt:vector>
  </HeadingPairs>
  <TitlesOfParts>
    <vt:vector size="65" baseType="lpstr">
      <vt:lpstr>Arial</vt:lpstr>
      <vt:lpstr>Calibri</vt:lpstr>
      <vt:lpstr>Times New Roman</vt:lpstr>
      <vt:lpstr>Wingdings</vt:lpstr>
      <vt:lpstr>3_Larissa-Design</vt:lpstr>
      <vt:lpstr>1_Blue Diagonal</vt:lpstr>
      <vt:lpstr>3_Larissa-Design</vt:lpstr>
      <vt:lpstr>3_Larissa-Design</vt:lpstr>
      <vt:lpstr>1_Blue Diagonal</vt:lpstr>
      <vt:lpstr>1_Blue Diagonal</vt:lpstr>
      <vt:lpstr>1_Blue Diagonal</vt:lpstr>
      <vt:lpstr>1_Blue Diagonal</vt:lpstr>
      <vt:lpstr>1_Blue Diagonal</vt:lpstr>
      <vt:lpstr>1_Blue Diagonal</vt:lpstr>
      <vt:lpstr>1_Blue Diagonal</vt:lpstr>
      <vt:lpstr>1_Blue Diagonal</vt:lpstr>
      <vt:lpstr>1_Blue Diagonal</vt:lpstr>
      <vt:lpstr>1_Blue Diagonal</vt:lpstr>
      <vt:lpstr>1_Blue Diagonal</vt:lpstr>
      <vt:lpstr>New Perspectives on the Olympic Movement: A Comparative Investigation of National Olympic Hospitality Houses</vt:lpstr>
      <vt:lpstr>Introduction</vt:lpstr>
      <vt:lpstr>Hospitality Houses of Vancouver 2010</vt:lpstr>
      <vt:lpstr>                        German Olympic House (GOH): History and Development </vt:lpstr>
      <vt:lpstr>Concept  </vt:lpstr>
      <vt:lpstr>German Olympic House: Vancouver 2010 </vt:lpstr>
      <vt:lpstr>German Olympic House: Vancouver 2010 </vt:lpstr>
      <vt:lpstr>Slide 8</vt:lpstr>
      <vt:lpstr>GOH: London 2012</vt:lpstr>
      <vt:lpstr>German Fan Fest London</vt:lpstr>
      <vt:lpstr>German Olympic House: Dream Ship</vt:lpstr>
      <vt:lpstr>Slide 12</vt:lpstr>
      <vt:lpstr>Slide 13</vt:lpstr>
      <vt:lpstr>GOH Rio</vt:lpstr>
      <vt:lpstr>Slide 15</vt:lpstr>
      <vt:lpstr>                         Canada Olympic House </vt:lpstr>
      <vt:lpstr>                        Canada Olympic House</vt:lpstr>
      <vt:lpstr>                                Canada Olympic House</vt:lpstr>
      <vt:lpstr>                                 Canada Olympic House</vt:lpstr>
      <vt:lpstr>COH: Special Features</vt:lpstr>
      <vt:lpstr>COH: London 2012</vt:lpstr>
      <vt:lpstr>Slide 22</vt:lpstr>
      <vt:lpstr>COH - Sochi</vt:lpstr>
      <vt:lpstr>COH Rio</vt:lpstr>
      <vt:lpstr>Australia House</vt:lpstr>
      <vt:lpstr>Australia House</vt:lpstr>
      <vt:lpstr>Australia House in London 2012</vt:lpstr>
      <vt:lpstr>NOHHS and Other Houses</vt:lpstr>
      <vt:lpstr>Slide 29</vt:lpstr>
      <vt:lpstr>Heineken House: London</vt:lpstr>
      <vt:lpstr>Heineken House</vt:lpstr>
      <vt:lpstr>Heineken House - Sochi</vt:lpstr>
      <vt:lpstr>Heineken House Rio</vt:lpstr>
      <vt:lpstr>USA House / P&amp;G Family House London</vt:lpstr>
      <vt:lpstr>USA House Rio and New US Welcome Pavilion Where the World Discovers America </vt:lpstr>
      <vt:lpstr>Feedback</vt:lpstr>
      <vt:lpstr>Feedback</vt:lpstr>
      <vt:lpstr>Feedback</vt:lpstr>
      <vt:lpstr>                  Comparative Features of NOHHS</vt:lpstr>
      <vt:lpstr>Slide 40</vt:lpstr>
      <vt:lpstr>Slide 41</vt:lpstr>
      <vt:lpstr>Slide 42</vt:lpstr>
      <vt:lpstr>Slide 43</vt:lpstr>
      <vt:lpstr>Slide 44</vt:lpstr>
      <vt:lpstr>THE END</vt:lpstr>
      <vt:lpstr>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German House</dc:title>
  <dc:creator>Fifaan</dc:creator>
  <cp:lastModifiedBy>Vic Uni</cp:lastModifiedBy>
  <cp:revision>219</cp:revision>
  <cp:lastPrinted>2015-05-12T03:37:20Z</cp:lastPrinted>
  <dcterms:created xsi:type="dcterms:W3CDTF">2011-04-05T11:11:29Z</dcterms:created>
  <dcterms:modified xsi:type="dcterms:W3CDTF">2015-11-22T02:23:08Z</dcterms:modified>
</cp:coreProperties>
</file>